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5" r:id="rId4"/>
  </p:sldMasterIdLst>
  <p:notesMasterIdLst>
    <p:notesMasterId r:id="rId34"/>
  </p:notesMasterIdLst>
  <p:sldIdLst>
    <p:sldId id="286" r:id="rId5"/>
    <p:sldId id="258" r:id="rId6"/>
    <p:sldId id="260" r:id="rId7"/>
    <p:sldId id="270" r:id="rId8"/>
    <p:sldId id="271" r:id="rId9"/>
    <p:sldId id="272" r:id="rId10"/>
    <p:sldId id="273" r:id="rId11"/>
    <p:sldId id="274" r:id="rId12"/>
    <p:sldId id="261" r:id="rId13"/>
    <p:sldId id="275" r:id="rId14"/>
    <p:sldId id="276" r:id="rId15"/>
    <p:sldId id="277" r:id="rId16"/>
    <p:sldId id="278" r:id="rId17"/>
    <p:sldId id="279" r:id="rId18"/>
    <p:sldId id="262" r:id="rId19"/>
    <p:sldId id="281" r:id="rId20"/>
    <p:sldId id="282" r:id="rId21"/>
    <p:sldId id="283" r:id="rId22"/>
    <p:sldId id="284" r:id="rId23"/>
    <p:sldId id="263" r:id="rId24"/>
    <p:sldId id="265" r:id="rId25"/>
    <p:sldId id="266" r:id="rId26"/>
    <p:sldId id="267" r:id="rId27"/>
    <p:sldId id="268" r:id="rId28"/>
    <p:sldId id="269" r:id="rId29"/>
    <p:sldId id="264" r:id="rId30"/>
    <p:sldId id="285" r:id="rId31"/>
    <p:sldId id="259" r:id="rId32"/>
    <p:sldId id="287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3778"/>
    <a:srgbClr val="D8D8D8"/>
    <a:srgbClr val="3567CE"/>
    <a:srgbClr val="1847DF"/>
    <a:srgbClr val="0C5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400" autoAdjust="0"/>
  </p:normalViewPr>
  <p:slideViewPr>
    <p:cSldViewPr snapToGrid="0">
      <p:cViewPr varScale="1">
        <p:scale>
          <a:sx n="101" d="100"/>
          <a:sy n="101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94A13-5E55-464E-BAAC-3E2FBD3221E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8B374-6B31-45AE-9EB5-0C4AA848C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079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标题字体为：金桥繁隶书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BE99F-3F2A-48E0-8381-1445C0E167E2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439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A724F-12B9-4281-8AC4-9796C3351ED6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504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A724F-12B9-4281-8AC4-9796C3351ED6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160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A724F-12B9-4281-8AC4-9796C3351ED6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477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A724F-12B9-4281-8AC4-9796C3351ED6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503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A724F-12B9-4281-8AC4-9796C3351ED6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707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A724F-12B9-4281-8AC4-9796C3351ED6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671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A724F-12B9-4281-8AC4-9796C3351ED6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266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A724F-12B9-4281-8AC4-9796C3351ED6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385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A724F-12B9-4281-8AC4-9796C3351ED6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097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A724F-12B9-4281-8AC4-9796C3351ED6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802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A724F-12B9-4281-8AC4-9796C3351ED6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359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A724F-12B9-4281-8AC4-9796C3351ED6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348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A724F-12B9-4281-8AC4-9796C3351ED6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416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A724F-12B9-4281-8AC4-9796C3351ED6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222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A724F-12B9-4281-8AC4-9796C3351ED6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035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A724F-12B9-4281-8AC4-9796C3351ED6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103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40D3-080C-4239-8D4B-1FB9B2A4A72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D377-FFBD-4FC6-BB53-E7B8551F67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61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40D3-080C-4239-8D4B-1FB9B2A4A72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D377-FFBD-4FC6-BB53-E7B8551F67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1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4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4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8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5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40D3-080C-4239-8D4B-1FB9B2A4A72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D377-FFBD-4FC6-BB53-E7B8551F67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3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3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3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40D3-080C-4239-8D4B-1FB9B2A4A72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D377-FFBD-4FC6-BB53-E7B8551F67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14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5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40D3-080C-4239-8D4B-1FB9B2A4A72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D377-FFBD-4FC6-BB53-E7B8551F67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0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40D3-080C-4239-8D4B-1FB9B2A4A72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D377-FFBD-4FC6-BB53-E7B8551F67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90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40D3-080C-4239-8D4B-1FB9B2A4A72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D377-FFBD-4FC6-BB53-E7B8551F67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81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40D3-080C-4239-8D4B-1FB9B2A4A72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D377-FFBD-4FC6-BB53-E7B8551F67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75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70" indent="0">
              <a:buNone/>
              <a:defRPr sz="3733"/>
            </a:lvl2pPr>
            <a:lvl3pPr marL="1219140" indent="0">
              <a:buNone/>
              <a:defRPr sz="3200"/>
            </a:lvl3pPr>
            <a:lvl4pPr marL="1828709" indent="0">
              <a:buNone/>
              <a:defRPr sz="2667"/>
            </a:lvl4pPr>
            <a:lvl5pPr marL="2438278" indent="0">
              <a:buNone/>
              <a:defRPr sz="2667"/>
            </a:lvl5pPr>
            <a:lvl6pPr marL="3047848" indent="0">
              <a:buNone/>
              <a:defRPr sz="2667"/>
            </a:lvl6pPr>
            <a:lvl7pPr marL="3657418" indent="0">
              <a:buNone/>
              <a:defRPr sz="2667"/>
            </a:lvl7pPr>
            <a:lvl8pPr marL="4266987" indent="0">
              <a:buNone/>
              <a:defRPr sz="2667"/>
            </a:lvl8pPr>
            <a:lvl9pPr marL="4876557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40D3-080C-4239-8D4B-1FB9B2A4A72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D377-FFBD-4FC6-BB53-E7B8551F67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3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40D3-080C-4239-8D4B-1FB9B2A4A72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D377-FFBD-4FC6-BB53-E7B8551F67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77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7"/>
            <a:ext cx="2743200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7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40D3-080C-4239-8D4B-1FB9B2A4A72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D377-FFBD-4FC6-BB53-E7B8551F67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02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与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09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2017/3/13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46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2017/3/13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697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2017/3/13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771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2017/3/13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607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2017/3/13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8858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2017/3/13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450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2017/3/13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334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2017/3/13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4028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2017/3/13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3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2017/3/13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3812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2017/3/13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3851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62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61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89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71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92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63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40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7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95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16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82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840D3-080C-4239-8D4B-1FB9B2A4A72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4D377-FFBD-4FC6-BB53-E7B8551F677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67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121914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>
                <a:lumMod val="85000"/>
              </a:schemeClr>
            </a:gs>
            <a:gs pos="6000">
              <a:schemeClr val="bg1">
                <a:lumMod val="85000"/>
              </a:schemeClr>
            </a:gs>
            <a:gs pos="46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2017/3/13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95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63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811"/>
            <a:ext cx="2444404" cy="1394280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133" y="3789661"/>
            <a:ext cx="2035867" cy="3068340"/>
          </a:xfrm>
          <a:prstGeom prst="rect">
            <a:avLst/>
          </a:prstGeom>
        </p:spPr>
      </p:pic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0001" y="4144793"/>
            <a:ext cx="1813907" cy="2545675"/>
          </a:xfrm>
          <a:prstGeom prst="rect">
            <a:avLst/>
          </a:prstGeom>
        </p:spPr>
      </p:pic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358572" y="1542646"/>
            <a:ext cx="3259313" cy="3357303"/>
            <a:chOff x="358570" y="1139589"/>
            <a:chExt cx="3332367" cy="3357302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358570" y="1139589"/>
              <a:ext cx="3332367" cy="3357302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290" y="1212853"/>
              <a:ext cx="3186910" cy="321075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712" y="1627848"/>
            <a:ext cx="3117029" cy="3186896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5601" y="2402845"/>
            <a:ext cx="660654" cy="598170"/>
          </a:xfrm>
          <a:custGeom>
            <a:avLst/>
            <a:gdLst/>
            <a:ahLst/>
            <a:cxnLst/>
            <a:rect l="l" t="t" r="r" b="b"/>
            <a:pathLst>
              <a:path w="660654" h="598170">
                <a:moveTo>
                  <a:pt x="267462" y="310134"/>
                </a:moveTo>
                <a:cubicBezTo>
                  <a:pt x="258826" y="315214"/>
                  <a:pt x="252984" y="321818"/>
                  <a:pt x="249936" y="329946"/>
                </a:cubicBezTo>
                <a:cubicBezTo>
                  <a:pt x="246888" y="338074"/>
                  <a:pt x="245364" y="347726"/>
                  <a:pt x="245364" y="358902"/>
                </a:cubicBezTo>
                <a:cubicBezTo>
                  <a:pt x="245364" y="368554"/>
                  <a:pt x="245364" y="375666"/>
                  <a:pt x="245364" y="380238"/>
                </a:cubicBezTo>
                <a:cubicBezTo>
                  <a:pt x="245364" y="385826"/>
                  <a:pt x="245110" y="389890"/>
                  <a:pt x="244602" y="392430"/>
                </a:cubicBezTo>
                <a:cubicBezTo>
                  <a:pt x="256794" y="394462"/>
                  <a:pt x="265557" y="395986"/>
                  <a:pt x="270891" y="397002"/>
                </a:cubicBezTo>
                <a:cubicBezTo>
                  <a:pt x="276225" y="398018"/>
                  <a:pt x="282194" y="398526"/>
                  <a:pt x="288798" y="398526"/>
                </a:cubicBezTo>
                <a:cubicBezTo>
                  <a:pt x="294894" y="398526"/>
                  <a:pt x="300228" y="398018"/>
                  <a:pt x="304800" y="397002"/>
                </a:cubicBezTo>
                <a:cubicBezTo>
                  <a:pt x="309372" y="395986"/>
                  <a:pt x="313690" y="392938"/>
                  <a:pt x="317754" y="387858"/>
                </a:cubicBezTo>
                <a:cubicBezTo>
                  <a:pt x="315722" y="382778"/>
                  <a:pt x="314198" y="376936"/>
                  <a:pt x="313182" y="370332"/>
                </a:cubicBezTo>
                <a:cubicBezTo>
                  <a:pt x="312166" y="363728"/>
                  <a:pt x="311658" y="357124"/>
                  <a:pt x="311658" y="350520"/>
                </a:cubicBezTo>
                <a:cubicBezTo>
                  <a:pt x="311658" y="341376"/>
                  <a:pt x="312674" y="331978"/>
                  <a:pt x="314706" y="322326"/>
                </a:cubicBezTo>
                <a:cubicBezTo>
                  <a:pt x="315214" y="319278"/>
                  <a:pt x="316230" y="315214"/>
                  <a:pt x="317754" y="310134"/>
                </a:cubicBezTo>
                <a:close/>
                <a:moveTo>
                  <a:pt x="349758" y="309372"/>
                </a:moveTo>
                <a:cubicBezTo>
                  <a:pt x="340614" y="309372"/>
                  <a:pt x="336042" y="312674"/>
                  <a:pt x="336042" y="319278"/>
                </a:cubicBezTo>
                <a:cubicBezTo>
                  <a:pt x="341630" y="327406"/>
                  <a:pt x="345567" y="336169"/>
                  <a:pt x="347853" y="345567"/>
                </a:cubicBezTo>
                <a:cubicBezTo>
                  <a:pt x="350139" y="354965"/>
                  <a:pt x="351282" y="363474"/>
                  <a:pt x="351282" y="371094"/>
                </a:cubicBezTo>
                <a:cubicBezTo>
                  <a:pt x="351282" y="375158"/>
                  <a:pt x="351028" y="379222"/>
                  <a:pt x="350520" y="383286"/>
                </a:cubicBezTo>
                <a:cubicBezTo>
                  <a:pt x="350520" y="384302"/>
                  <a:pt x="350266" y="385826"/>
                  <a:pt x="349758" y="387858"/>
                </a:cubicBezTo>
                <a:lnTo>
                  <a:pt x="422910" y="397002"/>
                </a:lnTo>
                <a:cubicBezTo>
                  <a:pt x="425450" y="384810"/>
                  <a:pt x="427101" y="376047"/>
                  <a:pt x="427863" y="370713"/>
                </a:cubicBezTo>
                <a:cubicBezTo>
                  <a:pt x="428625" y="365379"/>
                  <a:pt x="429006" y="359156"/>
                  <a:pt x="429006" y="352044"/>
                </a:cubicBezTo>
                <a:cubicBezTo>
                  <a:pt x="429006" y="344424"/>
                  <a:pt x="428371" y="338201"/>
                  <a:pt x="427101" y="333375"/>
                </a:cubicBezTo>
                <a:cubicBezTo>
                  <a:pt x="425831" y="328549"/>
                  <a:pt x="422910" y="323850"/>
                  <a:pt x="418338" y="319278"/>
                </a:cubicBezTo>
                <a:lnTo>
                  <a:pt x="381762" y="310134"/>
                </a:lnTo>
                <a:cubicBezTo>
                  <a:pt x="380238" y="310642"/>
                  <a:pt x="377444" y="310896"/>
                  <a:pt x="373380" y="310896"/>
                </a:cubicBezTo>
                <a:cubicBezTo>
                  <a:pt x="362712" y="309880"/>
                  <a:pt x="354838" y="309372"/>
                  <a:pt x="349758" y="309372"/>
                </a:cubicBezTo>
                <a:close/>
                <a:moveTo>
                  <a:pt x="226314" y="278130"/>
                </a:moveTo>
                <a:cubicBezTo>
                  <a:pt x="243078" y="282194"/>
                  <a:pt x="259461" y="285115"/>
                  <a:pt x="275463" y="286893"/>
                </a:cubicBezTo>
                <a:cubicBezTo>
                  <a:pt x="291465" y="288671"/>
                  <a:pt x="308610" y="289560"/>
                  <a:pt x="326898" y="289560"/>
                </a:cubicBezTo>
                <a:cubicBezTo>
                  <a:pt x="350266" y="289560"/>
                  <a:pt x="369443" y="289306"/>
                  <a:pt x="384429" y="288798"/>
                </a:cubicBezTo>
                <a:cubicBezTo>
                  <a:pt x="399415" y="288290"/>
                  <a:pt x="413766" y="287782"/>
                  <a:pt x="427482" y="287274"/>
                </a:cubicBezTo>
                <a:cubicBezTo>
                  <a:pt x="431038" y="281686"/>
                  <a:pt x="435864" y="278892"/>
                  <a:pt x="441960" y="278892"/>
                </a:cubicBezTo>
                <a:cubicBezTo>
                  <a:pt x="450596" y="278892"/>
                  <a:pt x="458978" y="282956"/>
                  <a:pt x="467106" y="291084"/>
                </a:cubicBezTo>
                <a:cubicBezTo>
                  <a:pt x="475234" y="299212"/>
                  <a:pt x="479298" y="307594"/>
                  <a:pt x="479298" y="316230"/>
                </a:cubicBezTo>
                <a:cubicBezTo>
                  <a:pt x="479298" y="321310"/>
                  <a:pt x="477266" y="325374"/>
                  <a:pt x="473202" y="328422"/>
                </a:cubicBezTo>
                <a:cubicBezTo>
                  <a:pt x="467614" y="361442"/>
                  <a:pt x="464820" y="395986"/>
                  <a:pt x="464820" y="432054"/>
                </a:cubicBezTo>
                <a:cubicBezTo>
                  <a:pt x="464820" y="458978"/>
                  <a:pt x="466090" y="484378"/>
                  <a:pt x="468630" y="508254"/>
                </a:cubicBezTo>
                <a:cubicBezTo>
                  <a:pt x="469138" y="516382"/>
                  <a:pt x="470662" y="526542"/>
                  <a:pt x="473202" y="538734"/>
                </a:cubicBezTo>
                <a:cubicBezTo>
                  <a:pt x="473202" y="542290"/>
                  <a:pt x="473837" y="547370"/>
                  <a:pt x="475107" y="553974"/>
                </a:cubicBezTo>
                <a:cubicBezTo>
                  <a:pt x="476377" y="560578"/>
                  <a:pt x="477012" y="564642"/>
                  <a:pt x="477012" y="566166"/>
                </a:cubicBezTo>
                <a:cubicBezTo>
                  <a:pt x="477012" y="577342"/>
                  <a:pt x="471170" y="581914"/>
                  <a:pt x="459486" y="579882"/>
                </a:cubicBezTo>
                <a:cubicBezTo>
                  <a:pt x="446278" y="574294"/>
                  <a:pt x="437388" y="565658"/>
                  <a:pt x="432816" y="553974"/>
                </a:cubicBezTo>
                <a:cubicBezTo>
                  <a:pt x="428244" y="542290"/>
                  <a:pt x="425958" y="528066"/>
                  <a:pt x="425958" y="511302"/>
                </a:cubicBezTo>
                <a:cubicBezTo>
                  <a:pt x="425958" y="503174"/>
                  <a:pt x="426212" y="495046"/>
                  <a:pt x="426720" y="486918"/>
                </a:cubicBezTo>
                <a:cubicBezTo>
                  <a:pt x="427228" y="478790"/>
                  <a:pt x="427736" y="470662"/>
                  <a:pt x="428244" y="462534"/>
                </a:cubicBezTo>
                <a:cubicBezTo>
                  <a:pt x="428244" y="455930"/>
                  <a:pt x="427990" y="450850"/>
                  <a:pt x="427482" y="447294"/>
                </a:cubicBezTo>
                <a:cubicBezTo>
                  <a:pt x="412750" y="436118"/>
                  <a:pt x="397637" y="428244"/>
                  <a:pt x="382143" y="423672"/>
                </a:cubicBezTo>
                <a:cubicBezTo>
                  <a:pt x="366649" y="419100"/>
                  <a:pt x="351028" y="416814"/>
                  <a:pt x="335280" y="416814"/>
                </a:cubicBezTo>
                <a:cubicBezTo>
                  <a:pt x="323088" y="416814"/>
                  <a:pt x="311150" y="418084"/>
                  <a:pt x="299466" y="420624"/>
                </a:cubicBezTo>
                <a:cubicBezTo>
                  <a:pt x="295910" y="421132"/>
                  <a:pt x="291338" y="422402"/>
                  <a:pt x="285750" y="424434"/>
                </a:cubicBezTo>
                <a:cubicBezTo>
                  <a:pt x="258826" y="431038"/>
                  <a:pt x="238252" y="453136"/>
                  <a:pt x="224028" y="490728"/>
                </a:cubicBezTo>
                <a:cubicBezTo>
                  <a:pt x="207264" y="533908"/>
                  <a:pt x="191262" y="560578"/>
                  <a:pt x="176022" y="570738"/>
                </a:cubicBezTo>
                <a:cubicBezTo>
                  <a:pt x="171958" y="577850"/>
                  <a:pt x="164973" y="584200"/>
                  <a:pt x="155067" y="589788"/>
                </a:cubicBezTo>
                <a:cubicBezTo>
                  <a:pt x="145161" y="595376"/>
                  <a:pt x="135382" y="598170"/>
                  <a:pt x="125730" y="598170"/>
                </a:cubicBezTo>
                <a:cubicBezTo>
                  <a:pt x="116586" y="598170"/>
                  <a:pt x="109474" y="595630"/>
                  <a:pt x="104394" y="590550"/>
                </a:cubicBezTo>
                <a:cubicBezTo>
                  <a:pt x="99314" y="585470"/>
                  <a:pt x="97282" y="577342"/>
                  <a:pt x="98298" y="566166"/>
                </a:cubicBezTo>
                <a:cubicBezTo>
                  <a:pt x="117602" y="550418"/>
                  <a:pt x="137160" y="534416"/>
                  <a:pt x="156972" y="518160"/>
                </a:cubicBezTo>
                <a:cubicBezTo>
                  <a:pt x="194564" y="484632"/>
                  <a:pt x="213360" y="450596"/>
                  <a:pt x="213360" y="416052"/>
                </a:cubicBezTo>
                <a:cubicBezTo>
                  <a:pt x="213360" y="409448"/>
                  <a:pt x="213106" y="404622"/>
                  <a:pt x="212598" y="401574"/>
                </a:cubicBezTo>
                <a:lnTo>
                  <a:pt x="212598" y="319278"/>
                </a:lnTo>
                <a:cubicBezTo>
                  <a:pt x="208026" y="316230"/>
                  <a:pt x="205740" y="312166"/>
                  <a:pt x="205740" y="307086"/>
                </a:cubicBezTo>
                <a:cubicBezTo>
                  <a:pt x="205740" y="301498"/>
                  <a:pt x="209296" y="294894"/>
                  <a:pt x="216408" y="287274"/>
                </a:cubicBezTo>
                <a:cubicBezTo>
                  <a:pt x="221488" y="282702"/>
                  <a:pt x="224790" y="279654"/>
                  <a:pt x="226314" y="278130"/>
                </a:cubicBezTo>
                <a:close/>
                <a:moveTo>
                  <a:pt x="316230" y="0"/>
                </a:moveTo>
                <a:cubicBezTo>
                  <a:pt x="321818" y="0"/>
                  <a:pt x="326898" y="4064"/>
                  <a:pt x="331470" y="12192"/>
                </a:cubicBezTo>
                <a:cubicBezTo>
                  <a:pt x="336042" y="20320"/>
                  <a:pt x="338328" y="28956"/>
                  <a:pt x="338328" y="38100"/>
                </a:cubicBezTo>
                <a:cubicBezTo>
                  <a:pt x="338328" y="42672"/>
                  <a:pt x="337566" y="46482"/>
                  <a:pt x="336042" y="49530"/>
                </a:cubicBezTo>
                <a:cubicBezTo>
                  <a:pt x="340106" y="50546"/>
                  <a:pt x="346456" y="51435"/>
                  <a:pt x="355092" y="52197"/>
                </a:cubicBezTo>
                <a:cubicBezTo>
                  <a:pt x="363728" y="52959"/>
                  <a:pt x="372872" y="53340"/>
                  <a:pt x="382524" y="53340"/>
                </a:cubicBezTo>
                <a:cubicBezTo>
                  <a:pt x="395224" y="53340"/>
                  <a:pt x="412369" y="52705"/>
                  <a:pt x="433959" y="51435"/>
                </a:cubicBezTo>
                <a:cubicBezTo>
                  <a:pt x="455549" y="50165"/>
                  <a:pt x="468630" y="49530"/>
                  <a:pt x="473202" y="49530"/>
                </a:cubicBezTo>
                <a:cubicBezTo>
                  <a:pt x="481838" y="50546"/>
                  <a:pt x="487807" y="52451"/>
                  <a:pt x="491109" y="55245"/>
                </a:cubicBezTo>
                <a:cubicBezTo>
                  <a:pt x="494411" y="58039"/>
                  <a:pt x="496062" y="61214"/>
                  <a:pt x="496062" y="64770"/>
                </a:cubicBezTo>
                <a:cubicBezTo>
                  <a:pt x="496062" y="67310"/>
                  <a:pt x="495300" y="70104"/>
                  <a:pt x="493776" y="73152"/>
                </a:cubicBezTo>
                <a:cubicBezTo>
                  <a:pt x="493268" y="74168"/>
                  <a:pt x="492506" y="75438"/>
                  <a:pt x="491490" y="76962"/>
                </a:cubicBezTo>
                <a:cubicBezTo>
                  <a:pt x="477266" y="78994"/>
                  <a:pt x="460502" y="80518"/>
                  <a:pt x="441198" y="81534"/>
                </a:cubicBezTo>
                <a:cubicBezTo>
                  <a:pt x="421894" y="82550"/>
                  <a:pt x="405130" y="83058"/>
                  <a:pt x="390906" y="83058"/>
                </a:cubicBezTo>
                <a:cubicBezTo>
                  <a:pt x="379730" y="83058"/>
                  <a:pt x="370586" y="82931"/>
                  <a:pt x="363474" y="82677"/>
                </a:cubicBezTo>
                <a:cubicBezTo>
                  <a:pt x="356362" y="82423"/>
                  <a:pt x="350266" y="82042"/>
                  <a:pt x="345186" y="81534"/>
                </a:cubicBezTo>
                <a:cubicBezTo>
                  <a:pt x="341630" y="87122"/>
                  <a:pt x="339852" y="94234"/>
                  <a:pt x="339852" y="102870"/>
                </a:cubicBezTo>
                <a:cubicBezTo>
                  <a:pt x="339852" y="105410"/>
                  <a:pt x="339852" y="107950"/>
                  <a:pt x="339852" y="110490"/>
                </a:cubicBezTo>
                <a:cubicBezTo>
                  <a:pt x="339852" y="110998"/>
                  <a:pt x="340106" y="112014"/>
                  <a:pt x="340614" y="113538"/>
                </a:cubicBezTo>
                <a:cubicBezTo>
                  <a:pt x="345694" y="115570"/>
                  <a:pt x="351663" y="117094"/>
                  <a:pt x="358521" y="118110"/>
                </a:cubicBezTo>
                <a:cubicBezTo>
                  <a:pt x="365379" y="119126"/>
                  <a:pt x="372110" y="119634"/>
                  <a:pt x="378714" y="119634"/>
                </a:cubicBezTo>
                <a:cubicBezTo>
                  <a:pt x="387350" y="119634"/>
                  <a:pt x="401066" y="118618"/>
                  <a:pt x="419862" y="116586"/>
                </a:cubicBezTo>
                <a:cubicBezTo>
                  <a:pt x="438658" y="114554"/>
                  <a:pt x="450342" y="113538"/>
                  <a:pt x="454914" y="113538"/>
                </a:cubicBezTo>
                <a:cubicBezTo>
                  <a:pt x="461518" y="113538"/>
                  <a:pt x="468122" y="115697"/>
                  <a:pt x="474726" y="120015"/>
                </a:cubicBezTo>
                <a:cubicBezTo>
                  <a:pt x="481330" y="124333"/>
                  <a:pt x="484632" y="129286"/>
                  <a:pt x="484632" y="134874"/>
                </a:cubicBezTo>
                <a:cubicBezTo>
                  <a:pt x="484632" y="136398"/>
                  <a:pt x="483870" y="138430"/>
                  <a:pt x="482346" y="140970"/>
                </a:cubicBezTo>
                <a:cubicBezTo>
                  <a:pt x="468122" y="143002"/>
                  <a:pt x="451612" y="144526"/>
                  <a:pt x="432816" y="145542"/>
                </a:cubicBezTo>
                <a:cubicBezTo>
                  <a:pt x="414020" y="146558"/>
                  <a:pt x="397764" y="147066"/>
                  <a:pt x="384048" y="147066"/>
                </a:cubicBezTo>
                <a:cubicBezTo>
                  <a:pt x="373380" y="147066"/>
                  <a:pt x="364744" y="146939"/>
                  <a:pt x="358140" y="146685"/>
                </a:cubicBezTo>
                <a:cubicBezTo>
                  <a:pt x="351536" y="146431"/>
                  <a:pt x="345694" y="146050"/>
                  <a:pt x="340614" y="145542"/>
                </a:cubicBezTo>
                <a:cubicBezTo>
                  <a:pt x="338074" y="153162"/>
                  <a:pt x="336296" y="159004"/>
                  <a:pt x="335280" y="163068"/>
                </a:cubicBezTo>
                <a:cubicBezTo>
                  <a:pt x="332740" y="171196"/>
                  <a:pt x="331470" y="177546"/>
                  <a:pt x="331470" y="182118"/>
                </a:cubicBezTo>
                <a:cubicBezTo>
                  <a:pt x="331470" y="189738"/>
                  <a:pt x="334518" y="195834"/>
                  <a:pt x="340614" y="200406"/>
                </a:cubicBezTo>
                <a:cubicBezTo>
                  <a:pt x="395478" y="200406"/>
                  <a:pt x="455422" y="206502"/>
                  <a:pt x="520446" y="218694"/>
                </a:cubicBezTo>
                <a:cubicBezTo>
                  <a:pt x="541782" y="222758"/>
                  <a:pt x="568706" y="228854"/>
                  <a:pt x="601218" y="236982"/>
                </a:cubicBezTo>
                <a:cubicBezTo>
                  <a:pt x="605282" y="237998"/>
                  <a:pt x="615188" y="238506"/>
                  <a:pt x="630936" y="238506"/>
                </a:cubicBezTo>
                <a:cubicBezTo>
                  <a:pt x="646684" y="238506"/>
                  <a:pt x="656590" y="242570"/>
                  <a:pt x="660654" y="250698"/>
                </a:cubicBezTo>
                <a:cubicBezTo>
                  <a:pt x="645922" y="275082"/>
                  <a:pt x="636524" y="289306"/>
                  <a:pt x="632460" y="293370"/>
                </a:cubicBezTo>
                <a:cubicBezTo>
                  <a:pt x="624332" y="301498"/>
                  <a:pt x="615442" y="305562"/>
                  <a:pt x="605790" y="305562"/>
                </a:cubicBezTo>
                <a:cubicBezTo>
                  <a:pt x="597154" y="304038"/>
                  <a:pt x="558546" y="286258"/>
                  <a:pt x="489966" y="252222"/>
                </a:cubicBezTo>
                <a:cubicBezTo>
                  <a:pt x="463042" y="239014"/>
                  <a:pt x="439166" y="232410"/>
                  <a:pt x="418338" y="232410"/>
                </a:cubicBezTo>
                <a:cubicBezTo>
                  <a:pt x="403098" y="229362"/>
                  <a:pt x="385699" y="227076"/>
                  <a:pt x="366141" y="225552"/>
                </a:cubicBezTo>
                <a:cubicBezTo>
                  <a:pt x="346583" y="224028"/>
                  <a:pt x="329184" y="223266"/>
                  <a:pt x="313944" y="223266"/>
                </a:cubicBezTo>
                <a:cubicBezTo>
                  <a:pt x="267716" y="223266"/>
                  <a:pt x="220218" y="228346"/>
                  <a:pt x="171450" y="238506"/>
                </a:cubicBezTo>
                <a:cubicBezTo>
                  <a:pt x="133858" y="246126"/>
                  <a:pt x="99568" y="255524"/>
                  <a:pt x="68580" y="266700"/>
                </a:cubicBezTo>
                <a:cubicBezTo>
                  <a:pt x="55372" y="272288"/>
                  <a:pt x="42418" y="277622"/>
                  <a:pt x="29718" y="282702"/>
                </a:cubicBezTo>
                <a:cubicBezTo>
                  <a:pt x="24638" y="285242"/>
                  <a:pt x="20828" y="286512"/>
                  <a:pt x="18288" y="286512"/>
                </a:cubicBezTo>
                <a:cubicBezTo>
                  <a:pt x="12192" y="286512"/>
                  <a:pt x="7620" y="284099"/>
                  <a:pt x="4572" y="279273"/>
                </a:cubicBezTo>
                <a:cubicBezTo>
                  <a:pt x="1524" y="274447"/>
                  <a:pt x="0" y="267970"/>
                  <a:pt x="0" y="259842"/>
                </a:cubicBezTo>
                <a:cubicBezTo>
                  <a:pt x="0" y="245618"/>
                  <a:pt x="5334" y="236474"/>
                  <a:pt x="16002" y="232410"/>
                </a:cubicBezTo>
                <a:cubicBezTo>
                  <a:pt x="55626" y="225806"/>
                  <a:pt x="98298" y="219837"/>
                  <a:pt x="144018" y="214503"/>
                </a:cubicBezTo>
                <a:cubicBezTo>
                  <a:pt x="189738" y="209169"/>
                  <a:pt x="224663" y="205486"/>
                  <a:pt x="248793" y="203454"/>
                </a:cubicBezTo>
                <a:cubicBezTo>
                  <a:pt x="272923" y="201422"/>
                  <a:pt x="286766" y="200406"/>
                  <a:pt x="290322" y="200406"/>
                </a:cubicBezTo>
                <a:cubicBezTo>
                  <a:pt x="291846" y="195834"/>
                  <a:pt x="292862" y="190373"/>
                  <a:pt x="293370" y="184023"/>
                </a:cubicBezTo>
                <a:cubicBezTo>
                  <a:pt x="293878" y="177673"/>
                  <a:pt x="294132" y="174244"/>
                  <a:pt x="294132" y="173736"/>
                </a:cubicBezTo>
                <a:cubicBezTo>
                  <a:pt x="294132" y="165100"/>
                  <a:pt x="293751" y="158750"/>
                  <a:pt x="292989" y="154686"/>
                </a:cubicBezTo>
                <a:cubicBezTo>
                  <a:pt x="292227" y="150622"/>
                  <a:pt x="291338" y="147574"/>
                  <a:pt x="290322" y="145542"/>
                </a:cubicBezTo>
                <a:lnTo>
                  <a:pt x="208026" y="150114"/>
                </a:lnTo>
                <a:cubicBezTo>
                  <a:pt x="204470" y="150114"/>
                  <a:pt x="198120" y="150876"/>
                  <a:pt x="188976" y="152400"/>
                </a:cubicBezTo>
                <a:cubicBezTo>
                  <a:pt x="179832" y="153924"/>
                  <a:pt x="172974" y="154686"/>
                  <a:pt x="168402" y="154686"/>
                </a:cubicBezTo>
                <a:cubicBezTo>
                  <a:pt x="158242" y="154686"/>
                  <a:pt x="151638" y="151638"/>
                  <a:pt x="148590" y="145542"/>
                </a:cubicBezTo>
                <a:cubicBezTo>
                  <a:pt x="157734" y="136398"/>
                  <a:pt x="167894" y="130048"/>
                  <a:pt x="179070" y="126492"/>
                </a:cubicBezTo>
                <a:cubicBezTo>
                  <a:pt x="190246" y="122936"/>
                  <a:pt x="201168" y="121158"/>
                  <a:pt x="211836" y="121158"/>
                </a:cubicBezTo>
                <a:cubicBezTo>
                  <a:pt x="215392" y="121158"/>
                  <a:pt x="218948" y="121412"/>
                  <a:pt x="222504" y="121920"/>
                </a:cubicBezTo>
                <a:cubicBezTo>
                  <a:pt x="223520" y="121920"/>
                  <a:pt x="224790" y="122174"/>
                  <a:pt x="226314" y="122682"/>
                </a:cubicBezTo>
                <a:cubicBezTo>
                  <a:pt x="244094" y="121666"/>
                  <a:pt x="262128" y="120396"/>
                  <a:pt x="280416" y="118872"/>
                </a:cubicBezTo>
                <a:cubicBezTo>
                  <a:pt x="291592" y="115824"/>
                  <a:pt x="297180" y="109220"/>
                  <a:pt x="297180" y="99060"/>
                </a:cubicBezTo>
                <a:cubicBezTo>
                  <a:pt x="297180" y="94996"/>
                  <a:pt x="296418" y="90678"/>
                  <a:pt x="294894" y="86106"/>
                </a:cubicBezTo>
                <a:lnTo>
                  <a:pt x="157734" y="90678"/>
                </a:lnTo>
                <a:cubicBezTo>
                  <a:pt x="152654" y="91694"/>
                  <a:pt x="149352" y="92202"/>
                  <a:pt x="147828" y="92202"/>
                </a:cubicBezTo>
                <a:cubicBezTo>
                  <a:pt x="139700" y="92202"/>
                  <a:pt x="135636" y="88646"/>
                  <a:pt x="135636" y="81534"/>
                </a:cubicBezTo>
                <a:cubicBezTo>
                  <a:pt x="135636" y="75438"/>
                  <a:pt x="138938" y="68834"/>
                  <a:pt x="145542" y="61722"/>
                </a:cubicBezTo>
                <a:cubicBezTo>
                  <a:pt x="152146" y="54610"/>
                  <a:pt x="159258" y="50546"/>
                  <a:pt x="166878" y="49530"/>
                </a:cubicBezTo>
                <a:lnTo>
                  <a:pt x="290322" y="54102"/>
                </a:lnTo>
                <a:lnTo>
                  <a:pt x="299466" y="12954"/>
                </a:lnTo>
                <a:cubicBezTo>
                  <a:pt x="305054" y="4318"/>
                  <a:pt x="310642" y="0"/>
                  <a:pt x="316230" y="0"/>
                </a:cubicBezTo>
                <a:close/>
              </a:path>
            </a:pathLst>
          </a:custGeom>
          <a:solidFill>
            <a:srgbClr val="0E377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000" dirty="0">
              <a:solidFill>
                <a:srgbClr val="0E3778"/>
              </a:solidFill>
              <a:latin typeface="书体坊郭沫若字体" panose="03000509000000000000" pitchFamily="65" charset="-122"/>
              <a:ea typeface="金桥繁隶书" pitchFamily="2" charset="-122"/>
              <a:cs typeface="书体坊郭沫若字体" panose="03000509000000000000" pitchFamily="65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83307" y="2552839"/>
            <a:ext cx="659130" cy="592836"/>
          </a:xfrm>
          <a:custGeom>
            <a:avLst/>
            <a:gdLst/>
            <a:ahLst/>
            <a:cxnLst/>
            <a:rect l="l" t="t" r="r" b="b"/>
            <a:pathLst>
              <a:path w="659130" h="592836">
                <a:moveTo>
                  <a:pt x="316230" y="243078"/>
                </a:moveTo>
                <a:cubicBezTo>
                  <a:pt x="329438" y="244602"/>
                  <a:pt x="339217" y="249936"/>
                  <a:pt x="345567" y="259080"/>
                </a:cubicBezTo>
                <a:cubicBezTo>
                  <a:pt x="351917" y="268224"/>
                  <a:pt x="355092" y="279400"/>
                  <a:pt x="355092" y="292608"/>
                </a:cubicBezTo>
                <a:cubicBezTo>
                  <a:pt x="355092" y="304292"/>
                  <a:pt x="352806" y="315214"/>
                  <a:pt x="348234" y="325374"/>
                </a:cubicBezTo>
                <a:cubicBezTo>
                  <a:pt x="350774" y="326390"/>
                  <a:pt x="354584" y="326898"/>
                  <a:pt x="359664" y="326898"/>
                </a:cubicBezTo>
                <a:cubicBezTo>
                  <a:pt x="369824" y="326898"/>
                  <a:pt x="381000" y="322834"/>
                  <a:pt x="393192" y="314706"/>
                </a:cubicBezTo>
                <a:cubicBezTo>
                  <a:pt x="406908" y="304038"/>
                  <a:pt x="416306" y="296926"/>
                  <a:pt x="421386" y="293370"/>
                </a:cubicBezTo>
                <a:cubicBezTo>
                  <a:pt x="423926" y="287782"/>
                  <a:pt x="427355" y="283591"/>
                  <a:pt x="431673" y="280797"/>
                </a:cubicBezTo>
                <a:cubicBezTo>
                  <a:pt x="435991" y="278003"/>
                  <a:pt x="440690" y="276606"/>
                  <a:pt x="445770" y="276606"/>
                </a:cubicBezTo>
                <a:cubicBezTo>
                  <a:pt x="454406" y="276606"/>
                  <a:pt x="462407" y="280035"/>
                  <a:pt x="469773" y="286893"/>
                </a:cubicBezTo>
                <a:cubicBezTo>
                  <a:pt x="477139" y="293751"/>
                  <a:pt x="480822" y="302006"/>
                  <a:pt x="480822" y="311658"/>
                </a:cubicBezTo>
                <a:cubicBezTo>
                  <a:pt x="471678" y="333502"/>
                  <a:pt x="448437" y="346075"/>
                  <a:pt x="411099" y="349377"/>
                </a:cubicBezTo>
                <a:cubicBezTo>
                  <a:pt x="373761" y="352679"/>
                  <a:pt x="352806" y="355346"/>
                  <a:pt x="348234" y="357378"/>
                </a:cubicBezTo>
                <a:cubicBezTo>
                  <a:pt x="346202" y="362966"/>
                  <a:pt x="344297" y="369443"/>
                  <a:pt x="342519" y="376809"/>
                </a:cubicBezTo>
                <a:cubicBezTo>
                  <a:pt x="340741" y="384175"/>
                  <a:pt x="339852" y="392684"/>
                  <a:pt x="339852" y="402336"/>
                </a:cubicBezTo>
                <a:cubicBezTo>
                  <a:pt x="339852" y="418592"/>
                  <a:pt x="342646" y="434086"/>
                  <a:pt x="348234" y="448818"/>
                </a:cubicBezTo>
                <a:cubicBezTo>
                  <a:pt x="349758" y="453898"/>
                  <a:pt x="352806" y="459994"/>
                  <a:pt x="357378" y="467106"/>
                </a:cubicBezTo>
                <a:cubicBezTo>
                  <a:pt x="385826" y="479298"/>
                  <a:pt x="415798" y="488061"/>
                  <a:pt x="447294" y="493395"/>
                </a:cubicBezTo>
                <a:cubicBezTo>
                  <a:pt x="478790" y="498729"/>
                  <a:pt x="508254" y="501396"/>
                  <a:pt x="535686" y="501396"/>
                </a:cubicBezTo>
                <a:cubicBezTo>
                  <a:pt x="567182" y="501396"/>
                  <a:pt x="596900" y="498856"/>
                  <a:pt x="624840" y="493776"/>
                </a:cubicBezTo>
                <a:cubicBezTo>
                  <a:pt x="634492" y="492252"/>
                  <a:pt x="645922" y="489458"/>
                  <a:pt x="659130" y="485394"/>
                </a:cubicBezTo>
                <a:cubicBezTo>
                  <a:pt x="647446" y="510286"/>
                  <a:pt x="630428" y="532892"/>
                  <a:pt x="608076" y="553212"/>
                </a:cubicBezTo>
                <a:cubicBezTo>
                  <a:pt x="600456" y="559816"/>
                  <a:pt x="590042" y="567690"/>
                  <a:pt x="576834" y="576834"/>
                </a:cubicBezTo>
                <a:cubicBezTo>
                  <a:pt x="529590" y="569214"/>
                  <a:pt x="478790" y="555498"/>
                  <a:pt x="424434" y="535686"/>
                </a:cubicBezTo>
                <a:cubicBezTo>
                  <a:pt x="406654" y="529082"/>
                  <a:pt x="384302" y="519938"/>
                  <a:pt x="357378" y="508254"/>
                </a:cubicBezTo>
                <a:cubicBezTo>
                  <a:pt x="337058" y="500126"/>
                  <a:pt x="323215" y="487553"/>
                  <a:pt x="315849" y="470535"/>
                </a:cubicBezTo>
                <a:cubicBezTo>
                  <a:pt x="308483" y="453517"/>
                  <a:pt x="304800" y="433070"/>
                  <a:pt x="304800" y="409194"/>
                </a:cubicBezTo>
                <a:cubicBezTo>
                  <a:pt x="304800" y="398526"/>
                  <a:pt x="305054" y="388239"/>
                  <a:pt x="305562" y="378333"/>
                </a:cubicBezTo>
                <a:cubicBezTo>
                  <a:pt x="306070" y="368427"/>
                  <a:pt x="306578" y="358394"/>
                  <a:pt x="307086" y="348234"/>
                </a:cubicBezTo>
                <a:cubicBezTo>
                  <a:pt x="307594" y="344678"/>
                  <a:pt x="307848" y="339090"/>
                  <a:pt x="307848" y="331470"/>
                </a:cubicBezTo>
                <a:cubicBezTo>
                  <a:pt x="307848" y="327406"/>
                  <a:pt x="307594" y="320802"/>
                  <a:pt x="307086" y="311658"/>
                </a:cubicBezTo>
                <a:cubicBezTo>
                  <a:pt x="306578" y="302514"/>
                  <a:pt x="306324" y="295402"/>
                  <a:pt x="306324" y="290322"/>
                </a:cubicBezTo>
                <a:cubicBezTo>
                  <a:pt x="306324" y="283718"/>
                  <a:pt x="306832" y="276479"/>
                  <a:pt x="307848" y="268605"/>
                </a:cubicBezTo>
                <a:cubicBezTo>
                  <a:pt x="308864" y="260731"/>
                  <a:pt x="311658" y="252222"/>
                  <a:pt x="316230" y="243078"/>
                </a:cubicBezTo>
                <a:close/>
                <a:moveTo>
                  <a:pt x="211074" y="224790"/>
                </a:moveTo>
                <a:cubicBezTo>
                  <a:pt x="212090" y="227330"/>
                  <a:pt x="212598" y="231140"/>
                  <a:pt x="212598" y="236220"/>
                </a:cubicBezTo>
                <a:cubicBezTo>
                  <a:pt x="212598" y="246380"/>
                  <a:pt x="208280" y="257556"/>
                  <a:pt x="199644" y="269748"/>
                </a:cubicBezTo>
                <a:cubicBezTo>
                  <a:pt x="194564" y="276860"/>
                  <a:pt x="186182" y="286258"/>
                  <a:pt x="174498" y="297942"/>
                </a:cubicBezTo>
                <a:lnTo>
                  <a:pt x="183642" y="526542"/>
                </a:lnTo>
                <a:cubicBezTo>
                  <a:pt x="185166" y="530606"/>
                  <a:pt x="185928" y="534924"/>
                  <a:pt x="185928" y="539496"/>
                </a:cubicBezTo>
                <a:cubicBezTo>
                  <a:pt x="185928" y="552196"/>
                  <a:pt x="182880" y="564261"/>
                  <a:pt x="176784" y="575691"/>
                </a:cubicBezTo>
                <a:cubicBezTo>
                  <a:pt x="170688" y="587121"/>
                  <a:pt x="163068" y="592836"/>
                  <a:pt x="153924" y="592836"/>
                </a:cubicBezTo>
                <a:cubicBezTo>
                  <a:pt x="148844" y="592836"/>
                  <a:pt x="143510" y="590550"/>
                  <a:pt x="137922" y="585978"/>
                </a:cubicBezTo>
                <a:cubicBezTo>
                  <a:pt x="137922" y="497078"/>
                  <a:pt x="137922" y="439293"/>
                  <a:pt x="137922" y="412623"/>
                </a:cubicBezTo>
                <a:cubicBezTo>
                  <a:pt x="137922" y="385953"/>
                  <a:pt x="137922" y="356870"/>
                  <a:pt x="137922" y="325374"/>
                </a:cubicBezTo>
                <a:cubicBezTo>
                  <a:pt x="123698" y="336042"/>
                  <a:pt x="106172" y="346202"/>
                  <a:pt x="85344" y="355854"/>
                </a:cubicBezTo>
                <a:cubicBezTo>
                  <a:pt x="78740" y="358902"/>
                  <a:pt x="70358" y="362458"/>
                  <a:pt x="60198" y="366522"/>
                </a:cubicBezTo>
                <a:cubicBezTo>
                  <a:pt x="54102" y="372618"/>
                  <a:pt x="46736" y="375666"/>
                  <a:pt x="38100" y="375666"/>
                </a:cubicBezTo>
                <a:cubicBezTo>
                  <a:pt x="28448" y="375666"/>
                  <a:pt x="19685" y="372491"/>
                  <a:pt x="11811" y="366141"/>
                </a:cubicBezTo>
                <a:cubicBezTo>
                  <a:pt x="3937" y="359791"/>
                  <a:pt x="0" y="352552"/>
                  <a:pt x="0" y="344424"/>
                </a:cubicBezTo>
                <a:cubicBezTo>
                  <a:pt x="0" y="337820"/>
                  <a:pt x="3302" y="331470"/>
                  <a:pt x="9906" y="325374"/>
                </a:cubicBezTo>
                <a:cubicBezTo>
                  <a:pt x="39370" y="321310"/>
                  <a:pt x="69342" y="312674"/>
                  <a:pt x="99822" y="299466"/>
                </a:cubicBezTo>
                <a:cubicBezTo>
                  <a:pt x="109982" y="294894"/>
                  <a:pt x="122682" y="288290"/>
                  <a:pt x="137922" y="279654"/>
                </a:cubicBezTo>
                <a:cubicBezTo>
                  <a:pt x="152146" y="263398"/>
                  <a:pt x="163068" y="251460"/>
                  <a:pt x="170688" y="243840"/>
                </a:cubicBezTo>
                <a:cubicBezTo>
                  <a:pt x="184404" y="229108"/>
                  <a:pt x="197866" y="222758"/>
                  <a:pt x="211074" y="224790"/>
                </a:cubicBezTo>
                <a:close/>
                <a:moveTo>
                  <a:pt x="432054" y="1524"/>
                </a:moveTo>
                <a:cubicBezTo>
                  <a:pt x="441706" y="1524"/>
                  <a:pt x="449326" y="5842"/>
                  <a:pt x="454914" y="14478"/>
                </a:cubicBezTo>
                <a:cubicBezTo>
                  <a:pt x="460502" y="23114"/>
                  <a:pt x="463296" y="33020"/>
                  <a:pt x="463296" y="44196"/>
                </a:cubicBezTo>
                <a:cubicBezTo>
                  <a:pt x="463296" y="56896"/>
                  <a:pt x="459994" y="66802"/>
                  <a:pt x="453390" y="73914"/>
                </a:cubicBezTo>
                <a:cubicBezTo>
                  <a:pt x="458978" y="75946"/>
                  <a:pt x="464058" y="77216"/>
                  <a:pt x="468630" y="77724"/>
                </a:cubicBezTo>
                <a:cubicBezTo>
                  <a:pt x="473202" y="78232"/>
                  <a:pt x="478790" y="78486"/>
                  <a:pt x="485394" y="78486"/>
                </a:cubicBezTo>
                <a:cubicBezTo>
                  <a:pt x="488950" y="78486"/>
                  <a:pt x="495046" y="78232"/>
                  <a:pt x="503682" y="77724"/>
                </a:cubicBezTo>
                <a:cubicBezTo>
                  <a:pt x="512318" y="77216"/>
                  <a:pt x="518922" y="76962"/>
                  <a:pt x="523494" y="76962"/>
                </a:cubicBezTo>
                <a:cubicBezTo>
                  <a:pt x="533654" y="76962"/>
                  <a:pt x="541655" y="77597"/>
                  <a:pt x="547497" y="78867"/>
                </a:cubicBezTo>
                <a:cubicBezTo>
                  <a:pt x="553339" y="80137"/>
                  <a:pt x="560070" y="83058"/>
                  <a:pt x="567690" y="87630"/>
                </a:cubicBezTo>
                <a:cubicBezTo>
                  <a:pt x="563626" y="100330"/>
                  <a:pt x="557403" y="109220"/>
                  <a:pt x="549021" y="114300"/>
                </a:cubicBezTo>
                <a:cubicBezTo>
                  <a:pt x="540639" y="119380"/>
                  <a:pt x="530098" y="121920"/>
                  <a:pt x="517398" y="121920"/>
                </a:cubicBezTo>
                <a:cubicBezTo>
                  <a:pt x="508762" y="121920"/>
                  <a:pt x="500634" y="121412"/>
                  <a:pt x="493014" y="120396"/>
                </a:cubicBezTo>
                <a:cubicBezTo>
                  <a:pt x="467106" y="116840"/>
                  <a:pt x="453898" y="115062"/>
                  <a:pt x="453390" y="115062"/>
                </a:cubicBezTo>
                <a:cubicBezTo>
                  <a:pt x="451866" y="118618"/>
                  <a:pt x="448056" y="134112"/>
                  <a:pt x="441960" y="161544"/>
                </a:cubicBezTo>
                <a:cubicBezTo>
                  <a:pt x="437896" y="181356"/>
                  <a:pt x="429514" y="194818"/>
                  <a:pt x="416814" y="201930"/>
                </a:cubicBezTo>
                <a:cubicBezTo>
                  <a:pt x="413766" y="191770"/>
                  <a:pt x="412242" y="181102"/>
                  <a:pt x="412242" y="169926"/>
                </a:cubicBezTo>
                <a:cubicBezTo>
                  <a:pt x="412242" y="165354"/>
                  <a:pt x="412496" y="158877"/>
                  <a:pt x="413004" y="150495"/>
                </a:cubicBezTo>
                <a:cubicBezTo>
                  <a:pt x="413512" y="142113"/>
                  <a:pt x="413766" y="136144"/>
                  <a:pt x="413766" y="132588"/>
                </a:cubicBezTo>
                <a:cubicBezTo>
                  <a:pt x="413766" y="130048"/>
                  <a:pt x="413766" y="127254"/>
                  <a:pt x="413766" y="124206"/>
                </a:cubicBezTo>
                <a:cubicBezTo>
                  <a:pt x="412750" y="120142"/>
                  <a:pt x="412242" y="117094"/>
                  <a:pt x="412242" y="115062"/>
                </a:cubicBezTo>
                <a:lnTo>
                  <a:pt x="339090" y="115062"/>
                </a:lnTo>
                <a:cubicBezTo>
                  <a:pt x="336042" y="109474"/>
                  <a:pt x="334518" y="105156"/>
                  <a:pt x="334518" y="102108"/>
                </a:cubicBezTo>
                <a:cubicBezTo>
                  <a:pt x="334518" y="94996"/>
                  <a:pt x="340233" y="90424"/>
                  <a:pt x="351663" y="88392"/>
                </a:cubicBezTo>
                <a:cubicBezTo>
                  <a:pt x="363093" y="86360"/>
                  <a:pt x="371983" y="84836"/>
                  <a:pt x="378333" y="83820"/>
                </a:cubicBezTo>
                <a:cubicBezTo>
                  <a:pt x="384683" y="82804"/>
                  <a:pt x="389128" y="82042"/>
                  <a:pt x="391668" y="81534"/>
                </a:cubicBezTo>
                <a:cubicBezTo>
                  <a:pt x="395224" y="81534"/>
                  <a:pt x="398018" y="81534"/>
                  <a:pt x="400050" y="81534"/>
                </a:cubicBezTo>
                <a:cubicBezTo>
                  <a:pt x="406146" y="81534"/>
                  <a:pt x="410464" y="81026"/>
                  <a:pt x="413004" y="80010"/>
                </a:cubicBezTo>
                <a:cubicBezTo>
                  <a:pt x="417068" y="78486"/>
                  <a:pt x="418338" y="74930"/>
                  <a:pt x="416814" y="69342"/>
                </a:cubicBezTo>
                <a:cubicBezTo>
                  <a:pt x="415290" y="64262"/>
                  <a:pt x="414274" y="57912"/>
                  <a:pt x="413766" y="50292"/>
                </a:cubicBezTo>
                <a:cubicBezTo>
                  <a:pt x="413258" y="42672"/>
                  <a:pt x="413004" y="38608"/>
                  <a:pt x="413004" y="38100"/>
                </a:cubicBezTo>
                <a:cubicBezTo>
                  <a:pt x="413004" y="27940"/>
                  <a:pt x="413766" y="18796"/>
                  <a:pt x="415290" y="10668"/>
                </a:cubicBezTo>
                <a:cubicBezTo>
                  <a:pt x="415290" y="9144"/>
                  <a:pt x="415798" y="7366"/>
                  <a:pt x="416814" y="5334"/>
                </a:cubicBezTo>
                <a:cubicBezTo>
                  <a:pt x="422910" y="2794"/>
                  <a:pt x="427990" y="1524"/>
                  <a:pt x="432054" y="1524"/>
                </a:cubicBezTo>
                <a:close/>
                <a:moveTo>
                  <a:pt x="169164" y="0"/>
                </a:moveTo>
                <a:cubicBezTo>
                  <a:pt x="175260" y="0"/>
                  <a:pt x="181610" y="3302"/>
                  <a:pt x="188214" y="9906"/>
                </a:cubicBezTo>
                <a:cubicBezTo>
                  <a:pt x="195834" y="12446"/>
                  <a:pt x="201041" y="16510"/>
                  <a:pt x="203835" y="22098"/>
                </a:cubicBezTo>
                <a:cubicBezTo>
                  <a:pt x="206629" y="27686"/>
                  <a:pt x="208026" y="34036"/>
                  <a:pt x="208026" y="41148"/>
                </a:cubicBezTo>
                <a:cubicBezTo>
                  <a:pt x="208026" y="45720"/>
                  <a:pt x="207772" y="50800"/>
                  <a:pt x="207264" y="56388"/>
                </a:cubicBezTo>
                <a:cubicBezTo>
                  <a:pt x="206756" y="61976"/>
                  <a:pt x="206502" y="65278"/>
                  <a:pt x="206502" y="66294"/>
                </a:cubicBezTo>
                <a:cubicBezTo>
                  <a:pt x="206502" y="74930"/>
                  <a:pt x="208026" y="82042"/>
                  <a:pt x="211074" y="87630"/>
                </a:cubicBezTo>
                <a:cubicBezTo>
                  <a:pt x="218186" y="87630"/>
                  <a:pt x="223520" y="87630"/>
                  <a:pt x="227076" y="87630"/>
                </a:cubicBezTo>
                <a:cubicBezTo>
                  <a:pt x="242316" y="87630"/>
                  <a:pt x="254508" y="89281"/>
                  <a:pt x="263652" y="92583"/>
                </a:cubicBezTo>
                <a:cubicBezTo>
                  <a:pt x="272796" y="95885"/>
                  <a:pt x="278130" y="103378"/>
                  <a:pt x="279654" y="115062"/>
                </a:cubicBezTo>
                <a:cubicBezTo>
                  <a:pt x="273050" y="117094"/>
                  <a:pt x="265430" y="118618"/>
                  <a:pt x="256794" y="119634"/>
                </a:cubicBezTo>
                <a:cubicBezTo>
                  <a:pt x="248158" y="120650"/>
                  <a:pt x="240284" y="121158"/>
                  <a:pt x="233172" y="121158"/>
                </a:cubicBezTo>
                <a:cubicBezTo>
                  <a:pt x="228092" y="121158"/>
                  <a:pt x="222758" y="120904"/>
                  <a:pt x="217170" y="120396"/>
                </a:cubicBezTo>
                <a:cubicBezTo>
                  <a:pt x="215646" y="120396"/>
                  <a:pt x="213614" y="120142"/>
                  <a:pt x="211074" y="119634"/>
                </a:cubicBezTo>
                <a:cubicBezTo>
                  <a:pt x="211582" y="122174"/>
                  <a:pt x="211836" y="125984"/>
                  <a:pt x="211836" y="131064"/>
                </a:cubicBezTo>
                <a:cubicBezTo>
                  <a:pt x="211836" y="149860"/>
                  <a:pt x="207772" y="168148"/>
                  <a:pt x="199644" y="185928"/>
                </a:cubicBezTo>
                <a:cubicBezTo>
                  <a:pt x="198628" y="188976"/>
                  <a:pt x="196342" y="192786"/>
                  <a:pt x="192786" y="197358"/>
                </a:cubicBezTo>
                <a:cubicBezTo>
                  <a:pt x="182118" y="195326"/>
                  <a:pt x="175895" y="183261"/>
                  <a:pt x="174117" y="161163"/>
                </a:cubicBezTo>
                <a:cubicBezTo>
                  <a:pt x="172339" y="139065"/>
                  <a:pt x="170942" y="126746"/>
                  <a:pt x="169926" y="124206"/>
                </a:cubicBezTo>
                <a:cubicBezTo>
                  <a:pt x="165862" y="122174"/>
                  <a:pt x="160782" y="121158"/>
                  <a:pt x="154686" y="121158"/>
                </a:cubicBezTo>
                <a:cubicBezTo>
                  <a:pt x="149606" y="121158"/>
                  <a:pt x="143256" y="121920"/>
                  <a:pt x="135636" y="123444"/>
                </a:cubicBezTo>
                <a:cubicBezTo>
                  <a:pt x="117856" y="127000"/>
                  <a:pt x="106426" y="128778"/>
                  <a:pt x="101346" y="128778"/>
                </a:cubicBezTo>
                <a:cubicBezTo>
                  <a:pt x="98298" y="131318"/>
                  <a:pt x="93599" y="133350"/>
                  <a:pt x="87249" y="134874"/>
                </a:cubicBezTo>
                <a:cubicBezTo>
                  <a:pt x="80899" y="136398"/>
                  <a:pt x="74676" y="137160"/>
                  <a:pt x="68580" y="137160"/>
                </a:cubicBezTo>
                <a:cubicBezTo>
                  <a:pt x="57404" y="137160"/>
                  <a:pt x="51816" y="133604"/>
                  <a:pt x="51816" y="126492"/>
                </a:cubicBezTo>
                <a:cubicBezTo>
                  <a:pt x="51816" y="122936"/>
                  <a:pt x="53467" y="118237"/>
                  <a:pt x="56769" y="112395"/>
                </a:cubicBezTo>
                <a:cubicBezTo>
                  <a:pt x="60071" y="106553"/>
                  <a:pt x="65151" y="101981"/>
                  <a:pt x="72009" y="98679"/>
                </a:cubicBezTo>
                <a:cubicBezTo>
                  <a:pt x="78867" y="95377"/>
                  <a:pt x="86360" y="93726"/>
                  <a:pt x="94488" y="93726"/>
                </a:cubicBezTo>
                <a:cubicBezTo>
                  <a:pt x="98552" y="93726"/>
                  <a:pt x="106426" y="94234"/>
                  <a:pt x="118110" y="95250"/>
                </a:cubicBezTo>
                <a:cubicBezTo>
                  <a:pt x="129794" y="96266"/>
                  <a:pt x="136144" y="96774"/>
                  <a:pt x="137160" y="96774"/>
                </a:cubicBezTo>
                <a:cubicBezTo>
                  <a:pt x="143256" y="96774"/>
                  <a:pt x="148590" y="96139"/>
                  <a:pt x="153162" y="94869"/>
                </a:cubicBezTo>
                <a:cubicBezTo>
                  <a:pt x="157734" y="93599"/>
                  <a:pt x="161798" y="91186"/>
                  <a:pt x="165354" y="87630"/>
                </a:cubicBezTo>
                <a:lnTo>
                  <a:pt x="156210" y="55626"/>
                </a:lnTo>
                <a:cubicBezTo>
                  <a:pt x="150114" y="49530"/>
                  <a:pt x="147066" y="41402"/>
                  <a:pt x="147066" y="31242"/>
                </a:cubicBezTo>
                <a:cubicBezTo>
                  <a:pt x="147066" y="23114"/>
                  <a:pt x="149225" y="15875"/>
                  <a:pt x="153543" y="9525"/>
                </a:cubicBezTo>
                <a:cubicBezTo>
                  <a:pt x="157861" y="3175"/>
                  <a:pt x="163068" y="0"/>
                  <a:pt x="169164" y="0"/>
                </a:cubicBezTo>
                <a:close/>
              </a:path>
            </a:pathLst>
          </a:custGeom>
          <a:solidFill>
            <a:srgbClr val="0E377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000" dirty="0">
              <a:solidFill>
                <a:srgbClr val="0E3778"/>
              </a:solidFill>
              <a:latin typeface="书体坊郭沫若字体" panose="03000509000000000000" pitchFamily="65" charset="-122"/>
              <a:ea typeface="金桥繁隶书" pitchFamily="2" charset="-122"/>
              <a:cs typeface="书体坊郭沫若字体" panose="03000509000000000000" pitchFamily="65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70073" y="3083051"/>
            <a:ext cx="687324" cy="516636"/>
          </a:xfrm>
          <a:custGeom>
            <a:avLst/>
            <a:gdLst/>
            <a:ahLst/>
            <a:cxnLst/>
            <a:rect l="l" t="t" r="r" b="b"/>
            <a:pathLst>
              <a:path w="687324" h="516636">
                <a:moveTo>
                  <a:pt x="282702" y="0"/>
                </a:moveTo>
                <a:cubicBezTo>
                  <a:pt x="291338" y="0"/>
                  <a:pt x="300355" y="3175"/>
                  <a:pt x="309753" y="9525"/>
                </a:cubicBezTo>
                <a:cubicBezTo>
                  <a:pt x="319151" y="15875"/>
                  <a:pt x="324612" y="23114"/>
                  <a:pt x="326136" y="31242"/>
                </a:cubicBezTo>
                <a:lnTo>
                  <a:pt x="298704" y="145542"/>
                </a:lnTo>
                <a:lnTo>
                  <a:pt x="454152" y="136398"/>
                </a:lnTo>
                <a:cubicBezTo>
                  <a:pt x="460248" y="130810"/>
                  <a:pt x="468376" y="128016"/>
                  <a:pt x="478536" y="128016"/>
                </a:cubicBezTo>
                <a:cubicBezTo>
                  <a:pt x="490220" y="128016"/>
                  <a:pt x="500761" y="131318"/>
                  <a:pt x="510159" y="137922"/>
                </a:cubicBezTo>
                <a:cubicBezTo>
                  <a:pt x="519557" y="144526"/>
                  <a:pt x="524256" y="152654"/>
                  <a:pt x="524256" y="162306"/>
                </a:cubicBezTo>
                <a:cubicBezTo>
                  <a:pt x="524256" y="171450"/>
                  <a:pt x="519176" y="179578"/>
                  <a:pt x="509016" y="186690"/>
                </a:cubicBezTo>
                <a:lnTo>
                  <a:pt x="166116" y="323850"/>
                </a:lnTo>
                <a:cubicBezTo>
                  <a:pt x="161036" y="326898"/>
                  <a:pt x="158496" y="331216"/>
                  <a:pt x="158496" y="336804"/>
                </a:cubicBezTo>
                <a:cubicBezTo>
                  <a:pt x="158496" y="339852"/>
                  <a:pt x="159004" y="342646"/>
                  <a:pt x="160020" y="345186"/>
                </a:cubicBezTo>
                <a:cubicBezTo>
                  <a:pt x="160020" y="345694"/>
                  <a:pt x="160528" y="346202"/>
                  <a:pt x="161544" y="346710"/>
                </a:cubicBezTo>
                <a:cubicBezTo>
                  <a:pt x="248920" y="370586"/>
                  <a:pt x="336550" y="394462"/>
                  <a:pt x="424434" y="418338"/>
                </a:cubicBezTo>
                <a:cubicBezTo>
                  <a:pt x="518414" y="440690"/>
                  <a:pt x="606044" y="451866"/>
                  <a:pt x="687324" y="451866"/>
                </a:cubicBezTo>
                <a:lnTo>
                  <a:pt x="637032" y="497586"/>
                </a:lnTo>
                <a:cubicBezTo>
                  <a:pt x="631444" y="504698"/>
                  <a:pt x="625094" y="509651"/>
                  <a:pt x="617982" y="512445"/>
                </a:cubicBezTo>
                <a:cubicBezTo>
                  <a:pt x="610870" y="515239"/>
                  <a:pt x="602488" y="516636"/>
                  <a:pt x="592836" y="516636"/>
                </a:cubicBezTo>
                <a:cubicBezTo>
                  <a:pt x="585216" y="516636"/>
                  <a:pt x="577088" y="515874"/>
                  <a:pt x="568452" y="514350"/>
                </a:cubicBezTo>
                <a:cubicBezTo>
                  <a:pt x="559816" y="512826"/>
                  <a:pt x="553720" y="511810"/>
                  <a:pt x="550164" y="511302"/>
                </a:cubicBezTo>
                <a:cubicBezTo>
                  <a:pt x="376936" y="448310"/>
                  <a:pt x="284480" y="414782"/>
                  <a:pt x="272796" y="410718"/>
                </a:cubicBezTo>
                <a:cubicBezTo>
                  <a:pt x="214884" y="390398"/>
                  <a:pt x="157988" y="372110"/>
                  <a:pt x="102108" y="355854"/>
                </a:cubicBezTo>
                <a:cubicBezTo>
                  <a:pt x="99568" y="355346"/>
                  <a:pt x="95758" y="355092"/>
                  <a:pt x="90678" y="355092"/>
                </a:cubicBezTo>
                <a:cubicBezTo>
                  <a:pt x="72898" y="355092"/>
                  <a:pt x="59690" y="364490"/>
                  <a:pt x="51054" y="383286"/>
                </a:cubicBezTo>
                <a:cubicBezTo>
                  <a:pt x="45974" y="394462"/>
                  <a:pt x="41656" y="411226"/>
                  <a:pt x="38100" y="433578"/>
                </a:cubicBezTo>
                <a:cubicBezTo>
                  <a:pt x="39624" y="440690"/>
                  <a:pt x="38100" y="447548"/>
                  <a:pt x="33528" y="454152"/>
                </a:cubicBezTo>
                <a:cubicBezTo>
                  <a:pt x="28956" y="460756"/>
                  <a:pt x="23622" y="464058"/>
                  <a:pt x="17526" y="464058"/>
                </a:cubicBezTo>
                <a:cubicBezTo>
                  <a:pt x="14986" y="464058"/>
                  <a:pt x="13208" y="463804"/>
                  <a:pt x="12192" y="463296"/>
                </a:cubicBezTo>
                <a:cubicBezTo>
                  <a:pt x="8128" y="461264"/>
                  <a:pt x="4572" y="457454"/>
                  <a:pt x="1524" y="451866"/>
                </a:cubicBezTo>
                <a:cubicBezTo>
                  <a:pt x="508" y="447802"/>
                  <a:pt x="0" y="441706"/>
                  <a:pt x="0" y="433578"/>
                </a:cubicBezTo>
                <a:cubicBezTo>
                  <a:pt x="0" y="416814"/>
                  <a:pt x="6350" y="396494"/>
                  <a:pt x="19050" y="372618"/>
                </a:cubicBezTo>
                <a:cubicBezTo>
                  <a:pt x="25146" y="360934"/>
                  <a:pt x="31496" y="349250"/>
                  <a:pt x="38100" y="337566"/>
                </a:cubicBezTo>
                <a:cubicBezTo>
                  <a:pt x="42164" y="322834"/>
                  <a:pt x="51054" y="315468"/>
                  <a:pt x="64770" y="315468"/>
                </a:cubicBezTo>
                <a:cubicBezTo>
                  <a:pt x="70358" y="315468"/>
                  <a:pt x="75946" y="315976"/>
                  <a:pt x="81534" y="316992"/>
                </a:cubicBezTo>
                <a:cubicBezTo>
                  <a:pt x="100330" y="320548"/>
                  <a:pt x="110490" y="322326"/>
                  <a:pt x="112014" y="322326"/>
                </a:cubicBezTo>
                <a:cubicBezTo>
                  <a:pt x="121666" y="322326"/>
                  <a:pt x="129032" y="319786"/>
                  <a:pt x="134112" y="314706"/>
                </a:cubicBezTo>
                <a:cubicBezTo>
                  <a:pt x="175768" y="296418"/>
                  <a:pt x="218948" y="276606"/>
                  <a:pt x="263652" y="255270"/>
                </a:cubicBezTo>
                <a:cubicBezTo>
                  <a:pt x="293116" y="241046"/>
                  <a:pt x="325628" y="224790"/>
                  <a:pt x="361188" y="206502"/>
                </a:cubicBezTo>
                <a:cubicBezTo>
                  <a:pt x="373888" y="199898"/>
                  <a:pt x="386588" y="193294"/>
                  <a:pt x="399288" y="186690"/>
                </a:cubicBezTo>
                <a:cubicBezTo>
                  <a:pt x="410464" y="184658"/>
                  <a:pt x="418592" y="179324"/>
                  <a:pt x="423672" y="170688"/>
                </a:cubicBezTo>
                <a:cubicBezTo>
                  <a:pt x="424180" y="169164"/>
                  <a:pt x="425196" y="166878"/>
                  <a:pt x="426720" y="163830"/>
                </a:cubicBezTo>
                <a:lnTo>
                  <a:pt x="115824" y="195834"/>
                </a:lnTo>
                <a:cubicBezTo>
                  <a:pt x="110744" y="196850"/>
                  <a:pt x="107442" y="197358"/>
                  <a:pt x="105918" y="197358"/>
                </a:cubicBezTo>
                <a:cubicBezTo>
                  <a:pt x="96266" y="197358"/>
                  <a:pt x="91440" y="193040"/>
                  <a:pt x="91440" y="184404"/>
                </a:cubicBezTo>
                <a:cubicBezTo>
                  <a:pt x="91440" y="168148"/>
                  <a:pt x="99568" y="155194"/>
                  <a:pt x="115824" y="145542"/>
                </a:cubicBezTo>
                <a:cubicBezTo>
                  <a:pt x="124968" y="144018"/>
                  <a:pt x="134112" y="143256"/>
                  <a:pt x="143256" y="143256"/>
                </a:cubicBezTo>
                <a:cubicBezTo>
                  <a:pt x="155448" y="143256"/>
                  <a:pt x="173736" y="145034"/>
                  <a:pt x="198120" y="148590"/>
                </a:cubicBezTo>
                <a:cubicBezTo>
                  <a:pt x="222504" y="152146"/>
                  <a:pt x="241300" y="153924"/>
                  <a:pt x="254508" y="153924"/>
                </a:cubicBezTo>
                <a:cubicBezTo>
                  <a:pt x="260096" y="153924"/>
                  <a:pt x="265811" y="153670"/>
                  <a:pt x="271653" y="153162"/>
                </a:cubicBezTo>
                <a:cubicBezTo>
                  <a:pt x="277495" y="152654"/>
                  <a:pt x="283464" y="151638"/>
                  <a:pt x="289560" y="150114"/>
                </a:cubicBezTo>
                <a:lnTo>
                  <a:pt x="284988" y="145542"/>
                </a:lnTo>
                <a:lnTo>
                  <a:pt x="262128" y="22098"/>
                </a:lnTo>
                <a:cubicBezTo>
                  <a:pt x="262128" y="7366"/>
                  <a:pt x="268986" y="0"/>
                  <a:pt x="282702" y="0"/>
                </a:cubicBezTo>
                <a:close/>
              </a:path>
            </a:pathLst>
          </a:custGeom>
          <a:solidFill>
            <a:srgbClr val="0E377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000" dirty="0">
              <a:solidFill>
                <a:srgbClr val="0E3778"/>
              </a:solidFill>
              <a:latin typeface="书体坊郭沫若字体" panose="03000509000000000000" pitchFamily="65" charset="-122"/>
              <a:ea typeface="金桥繁隶书" pitchFamily="2" charset="-122"/>
              <a:cs typeface="书体坊郭沫若字体" panose="03000509000000000000" pitchFamily="65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92830" y="3417447"/>
            <a:ext cx="685800" cy="565404"/>
          </a:xfrm>
          <a:custGeom>
            <a:avLst/>
            <a:gdLst/>
            <a:ahLst/>
            <a:cxnLst/>
            <a:rect l="l" t="t" r="r" b="b"/>
            <a:pathLst>
              <a:path w="685800" h="565404">
                <a:moveTo>
                  <a:pt x="119634" y="341376"/>
                </a:moveTo>
                <a:cubicBezTo>
                  <a:pt x="124714" y="341376"/>
                  <a:pt x="133096" y="343408"/>
                  <a:pt x="144780" y="347472"/>
                </a:cubicBezTo>
                <a:cubicBezTo>
                  <a:pt x="156464" y="351536"/>
                  <a:pt x="164592" y="353568"/>
                  <a:pt x="169164" y="353568"/>
                </a:cubicBezTo>
                <a:cubicBezTo>
                  <a:pt x="181356" y="354584"/>
                  <a:pt x="192024" y="355600"/>
                  <a:pt x="201168" y="356616"/>
                </a:cubicBezTo>
                <a:cubicBezTo>
                  <a:pt x="210312" y="357632"/>
                  <a:pt x="214884" y="362712"/>
                  <a:pt x="214884" y="371856"/>
                </a:cubicBezTo>
                <a:cubicBezTo>
                  <a:pt x="203708" y="374904"/>
                  <a:pt x="191770" y="378714"/>
                  <a:pt x="179070" y="383286"/>
                </a:cubicBezTo>
                <a:cubicBezTo>
                  <a:pt x="143510" y="395478"/>
                  <a:pt x="123444" y="402336"/>
                  <a:pt x="118872" y="403860"/>
                </a:cubicBezTo>
                <a:cubicBezTo>
                  <a:pt x="112268" y="394716"/>
                  <a:pt x="106934" y="383794"/>
                  <a:pt x="102870" y="371094"/>
                </a:cubicBezTo>
                <a:cubicBezTo>
                  <a:pt x="102362" y="369062"/>
                  <a:pt x="101600" y="366268"/>
                  <a:pt x="100584" y="362712"/>
                </a:cubicBezTo>
                <a:cubicBezTo>
                  <a:pt x="102108" y="348488"/>
                  <a:pt x="108458" y="341376"/>
                  <a:pt x="119634" y="341376"/>
                </a:cubicBezTo>
                <a:close/>
                <a:moveTo>
                  <a:pt x="478536" y="323088"/>
                </a:moveTo>
                <a:cubicBezTo>
                  <a:pt x="485648" y="323088"/>
                  <a:pt x="491490" y="325247"/>
                  <a:pt x="496062" y="329565"/>
                </a:cubicBezTo>
                <a:cubicBezTo>
                  <a:pt x="500634" y="333883"/>
                  <a:pt x="504444" y="341884"/>
                  <a:pt x="507492" y="353568"/>
                </a:cubicBezTo>
                <a:cubicBezTo>
                  <a:pt x="502920" y="361188"/>
                  <a:pt x="497967" y="366395"/>
                  <a:pt x="492633" y="369189"/>
                </a:cubicBezTo>
                <a:cubicBezTo>
                  <a:pt x="487299" y="371983"/>
                  <a:pt x="480568" y="373380"/>
                  <a:pt x="472440" y="373380"/>
                </a:cubicBezTo>
                <a:cubicBezTo>
                  <a:pt x="467868" y="373380"/>
                  <a:pt x="462788" y="373126"/>
                  <a:pt x="457200" y="372618"/>
                </a:cubicBezTo>
                <a:cubicBezTo>
                  <a:pt x="451612" y="372110"/>
                  <a:pt x="446024" y="371602"/>
                  <a:pt x="440436" y="371094"/>
                </a:cubicBezTo>
                <a:cubicBezTo>
                  <a:pt x="435864" y="371094"/>
                  <a:pt x="432308" y="371348"/>
                  <a:pt x="429768" y="371856"/>
                </a:cubicBezTo>
                <a:cubicBezTo>
                  <a:pt x="427736" y="372364"/>
                  <a:pt x="424688" y="372618"/>
                  <a:pt x="420624" y="372618"/>
                </a:cubicBezTo>
                <a:cubicBezTo>
                  <a:pt x="413512" y="372618"/>
                  <a:pt x="407670" y="371094"/>
                  <a:pt x="403098" y="368046"/>
                </a:cubicBezTo>
                <a:cubicBezTo>
                  <a:pt x="401574" y="367030"/>
                  <a:pt x="399796" y="365252"/>
                  <a:pt x="397764" y="362712"/>
                </a:cubicBezTo>
                <a:cubicBezTo>
                  <a:pt x="419100" y="350520"/>
                  <a:pt x="435991" y="340868"/>
                  <a:pt x="448437" y="333756"/>
                </a:cubicBezTo>
                <a:cubicBezTo>
                  <a:pt x="460883" y="326644"/>
                  <a:pt x="470916" y="323088"/>
                  <a:pt x="478536" y="323088"/>
                </a:cubicBezTo>
                <a:close/>
                <a:moveTo>
                  <a:pt x="398526" y="0"/>
                </a:moveTo>
                <a:cubicBezTo>
                  <a:pt x="404114" y="0"/>
                  <a:pt x="408432" y="508"/>
                  <a:pt x="411480" y="1524"/>
                </a:cubicBezTo>
                <a:cubicBezTo>
                  <a:pt x="420116" y="9652"/>
                  <a:pt x="424434" y="16764"/>
                  <a:pt x="424434" y="22860"/>
                </a:cubicBezTo>
                <a:cubicBezTo>
                  <a:pt x="424434" y="29464"/>
                  <a:pt x="419862" y="36322"/>
                  <a:pt x="410718" y="43434"/>
                </a:cubicBezTo>
                <a:cubicBezTo>
                  <a:pt x="388366" y="61214"/>
                  <a:pt x="376428" y="73152"/>
                  <a:pt x="374904" y="79248"/>
                </a:cubicBezTo>
                <a:cubicBezTo>
                  <a:pt x="377444" y="79756"/>
                  <a:pt x="381508" y="80010"/>
                  <a:pt x="387096" y="80010"/>
                </a:cubicBezTo>
                <a:cubicBezTo>
                  <a:pt x="393192" y="80010"/>
                  <a:pt x="401828" y="79248"/>
                  <a:pt x="413004" y="77724"/>
                </a:cubicBezTo>
                <a:cubicBezTo>
                  <a:pt x="424180" y="76200"/>
                  <a:pt x="432562" y="75438"/>
                  <a:pt x="438150" y="75438"/>
                </a:cubicBezTo>
                <a:cubicBezTo>
                  <a:pt x="450342" y="75438"/>
                  <a:pt x="461264" y="78232"/>
                  <a:pt x="470916" y="83820"/>
                </a:cubicBezTo>
                <a:cubicBezTo>
                  <a:pt x="467360" y="94488"/>
                  <a:pt x="461518" y="101981"/>
                  <a:pt x="453390" y="106299"/>
                </a:cubicBezTo>
                <a:cubicBezTo>
                  <a:pt x="445262" y="110617"/>
                  <a:pt x="435864" y="112776"/>
                  <a:pt x="425196" y="112776"/>
                </a:cubicBezTo>
                <a:cubicBezTo>
                  <a:pt x="417068" y="112776"/>
                  <a:pt x="409448" y="112268"/>
                  <a:pt x="402336" y="111252"/>
                </a:cubicBezTo>
                <a:cubicBezTo>
                  <a:pt x="377952" y="107696"/>
                  <a:pt x="365252" y="105918"/>
                  <a:pt x="364236" y="105918"/>
                </a:cubicBezTo>
                <a:cubicBezTo>
                  <a:pt x="360680" y="106426"/>
                  <a:pt x="358140" y="106680"/>
                  <a:pt x="356616" y="106680"/>
                </a:cubicBezTo>
                <a:cubicBezTo>
                  <a:pt x="348996" y="108204"/>
                  <a:pt x="343789" y="111252"/>
                  <a:pt x="340995" y="115824"/>
                </a:cubicBezTo>
                <a:cubicBezTo>
                  <a:pt x="338201" y="120396"/>
                  <a:pt x="336804" y="125730"/>
                  <a:pt x="336804" y="131826"/>
                </a:cubicBezTo>
                <a:cubicBezTo>
                  <a:pt x="336804" y="133858"/>
                  <a:pt x="337058" y="136398"/>
                  <a:pt x="337566" y="139446"/>
                </a:cubicBezTo>
                <a:cubicBezTo>
                  <a:pt x="337566" y="139954"/>
                  <a:pt x="337820" y="141224"/>
                  <a:pt x="338328" y="143256"/>
                </a:cubicBezTo>
                <a:cubicBezTo>
                  <a:pt x="342392" y="149860"/>
                  <a:pt x="349250" y="153162"/>
                  <a:pt x="358902" y="153162"/>
                </a:cubicBezTo>
                <a:cubicBezTo>
                  <a:pt x="363474" y="153162"/>
                  <a:pt x="369824" y="152146"/>
                  <a:pt x="377952" y="150114"/>
                </a:cubicBezTo>
                <a:cubicBezTo>
                  <a:pt x="396240" y="145542"/>
                  <a:pt x="407416" y="143256"/>
                  <a:pt x="411480" y="143256"/>
                </a:cubicBezTo>
                <a:cubicBezTo>
                  <a:pt x="419100" y="144780"/>
                  <a:pt x="425958" y="148971"/>
                  <a:pt x="432054" y="155829"/>
                </a:cubicBezTo>
                <a:cubicBezTo>
                  <a:pt x="438150" y="162687"/>
                  <a:pt x="441198" y="170180"/>
                  <a:pt x="441198" y="178308"/>
                </a:cubicBezTo>
                <a:cubicBezTo>
                  <a:pt x="441198" y="183896"/>
                  <a:pt x="438912" y="188976"/>
                  <a:pt x="434340" y="193548"/>
                </a:cubicBezTo>
                <a:lnTo>
                  <a:pt x="338328" y="188976"/>
                </a:lnTo>
                <a:cubicBezTo>
                  <a:pt x="336296" y="194564"/>
                  <a:pt x="334899" y="199644"/>
                  <a:pt x="334137" y="204216"/>
                </a:cubicBezTo>
                <a:cubicBezTo>
                  <a:pt x="333375" y="208788"/>
                  <a:pt x="332994" y="214122"/>
                  <a:pt x="332994" y="220218"/>
                </a:cubicBezTo>
                <a:cubicBezTo>
                  <a:pt x="332994" y="223774"/>
                  <a:pt x="332994" y="227330"/>
                  <a:pt x="332994" y="230886"/>
                </a:cubicBezTo>
                <a:cubicBezTo>
                  <a:pt x="332994" y="231902"/>
                  <a:pt x="333248" y="233172"/>
                  <a:pt x="333756" y="234696"/>
                </a:cubicBezTo>
                <a:cubicBezTo>
                  <a:pt x="339852" y="236728"/>
                  <a:pt x="347218" y="237744"/>
                  <a:pt x="355854" y="237744"/>
                </a:cubicBezTo>
                <a:cubicBezTo>
                  <a:pt x="363474" y="237744"/>
                  <a:pt x="375666" y="236474"/>
                  <a:pt x="392430" y="233934"/>
                </a:cubicBezTo>
                <a:cubicBezTo>
                  <a:pt x="409194" y="231394"/>
                  <a:pt x="421640" y="230124"/>
                  <a:pt x="429768" y="230124"/>
                </a:cubicBezTo>
                <a:cubicBezTo>
                  <a:pt x="435356" y="226060"/>
                  <a:pt x="441706" y="224028"/>
                  <a:pt x="448818" y="224028"/>
                </a:cubicBezTo>
                <a:cubicBezTo>
                  <a:pt x="458470" y="224028"/>
                  <a:pt x="467487" y="227203"/>
                  <a:pt x="475869" y="233553"/>
                </a:cubicBezTo>
                <a:cubicBezTo>
                  <a:pt x="484251" y="239903"/>
                  <a:pt x="488442" y="247142"/>
                  <a:pt x="488442" y="255270"/>
                </a:cubicBezTo>
                <a:cubicBezTo>
                  <a:pt x="488442" y="263906"/>
                  <a:pt x="482600" y="270764"/>
                  <a:pt x="470916" y="275844"/>
                </a:cubicBezTo>
                <a:cubicBezTo>
                  <a:pt x="407416" y="275844"/>
                  <a:pt x="369189" y="275844"/>
                  <a:pt x="356235" y="275844"/>
                </a:cubicBezTo>
                <a:cubicBezTo>
                  <a:pt x="343281" y="275844"/>
                  <a:pt x="331216" y="275844"/>
                  <a:pt x="320040" y="275844"/>
                </a:cubicBezTo>
                <a:cubicBezTo>
                  <a:pt x="313944" y="276860"/>
                  <a:pt x="310896" y="278638"/>
                  <a:pt x="310896" y="281178"/>
                </a:cubicBezTo>
                <a:cubicBezTo>
                  <a:pt x="310896" y="282702"/>
                  <a:pt x="311658" y="283972"/>
                  <a:pt x="313182" y="284988"/>
                </a:cubicBezTo>
                <a:cubicBezTo>
                  <a:pt x="313690" y="284988"/>
                  <a:pt x="314452" y="284988"/>
                  <a:pt x="315468" y="284988"/>
                </a:cubicBezTo>
                <a:cubicBezTo>
                  <a:pt x="326644" y="291592"/>
                  <a:pt x="332232" y="300228"/>
                  <a:pt x="332232" y="310896"/>
                </a:cubicBezTo>
                <a:cubicBezTo>
                  <a:pt x="332232" y="316484"/>
                  <a:pt x="330327" y="324358"/>
                  <a:pt x="326517" y="334518"/>
                </a:cubicBezTo>
                <a:cubicBezTo>
                  <a:pt x="322707" y="344678"/>
                  <a:pt x="320548" y="351028"/>
                  <a:pt x="320040" y="353568"/>
                </a:cubicBezTo>
                <a:cubicBezTo>
                  <a:pt x="362712" y="386588"/>
                  <a:pt x="411226" y="416306"/>
                  <a:pt x="465582" y="442722"/>
                </a:cubicBezTo>
                <a:cubicBezTo>
                  <a:pt x="504190" y="461518"/>
                  <a:pt x="545084" y="478282"/>
                  <a:pt x="588264" y="493014"/>
                </a:cubicBezTo>
                <a:cubicBezTo>
                  <a:pt x="619252" y="503682"/>
                  <a:pt x="636524" y="509016"/>
                  <a:pt x="640080" y="509016"/>
                </a:cubicBezTo>
                <a:cubicBezTo>
                  <a:pt x="641604" y="509524"/>
                  <a:pt x="644398" y="509778"/>
                  <a:pt x="648462" y="509778"/>
                </a:cubicBezTo>
                <a:cubicBezTo>
                  <a:pt x="659130" y="508762"/>
                  <a:pt x="667004" y="508254"/>
                  <a:pt x="672084" y="508254"/>
                </a:cubicBezTo>
                <a:cubicBezTo>
                  <a:pt x="681228" y="508254"/>
                  <a:pt x="685800" y="511556"/>
                  <a:pt x="685800" y="518160"/>
                </a:cubicBezTo>
                <a:cubicBezTo>
                  <a:pt x="675132" y="522224"/>
                  <a:pt x="660654" y="529336"/>
                  <a:pt x="642366" y="539496"/>
                </a:cubicBezTo>
                <a:cubicBezTo>
                  <a:pt x="610870" y="556768"/>
                  <a:pt x="586486" y="565404"/>
                  <a:pt x="569214" y="565404"/>
                </a:cubicBezTo>
                <a:cubicBezTo>
                  <a:pt x="565658" y="565404"/>
                  <a:pt x="560324" y="564896"/>
                  <a:pt x="553212" y="563880"/>
                </a:cubicBezTo>
                <a:lnTo>
                  <a:pt x="347472" y="417576"/>
                </a:lnTo>
                <a:cubicBezTo>
                  <a:pt x="337312" y="411480"/>
                  <a:pt x="329946" y="407162"/>
                  <a:pt x="325374" y="404622"/>
                </a:cubicBezTo>
                <a:cubicBezTo>
                  <a:pt x="316230" y="399542"/>
                  <a:pt x="308864" y="397002"/>
                  <a:pt x="303276" y="397002"/>
                </a:cubicBezTo>
                <a:cubicBezTo>
                  <a:pt x="300228" y="397002"/>
                  <a:pt x="296672" y="397764"/>
                  <a:pt x="292608" y="399288"/>
                </a:cubicBezTo>
                <a:cubicBezTo>
                  <a:pt x="266192" y="426720"/>
                  <a:pt x="233680" y="452628"/>
                  <a:pt x="195072" y="477012"/>
                </a:cubicBezTo>
                <a:cubicBezTo>
                  <a:pt x="167132" y="494284"/>
                  <a:pt x="138684" y="509270"/>
                  <a:pt x="109728" y="521970"/>
                </a:cubicBezTo>
                <a:cubicBezTo>
                  <a:pt x="87376" y="531622"/>
                  <a:pt x="75184" y="536448"/>
                  <a:pt x="73152" y="536448"/>
                </a:cubicBezTo>
                <a:cubicBezTo>
                  <a:pt x="70612" y="537972"/>
                  <a:pt x="67437" y="539623"/>
                  <a:pt x="63627" y="541401"/>
                </a:cubicBezTo>
                <a:cubicBezTo>
                  <a:pt x="59817" y="543179"/>
                  <a:pt x="55626" y="544068"/>
                  <a:pt x="51054" y="544068"/>
                </a:cubicBezTo>
                <a:cubicBezTo>
                  <a:pt x="37846" y="544068"/>
                  <a:pt x="26035" y="537083"/>
                  <a:pt x="15621" y="523113"/>
                </a:cubicBezTo>
                <a:cubicBezTo>
                  <a:pt x="5207" y="509143"/>
                  <a:pt x="0" y="495300"/>
                  <a:pt x="0" y="481584"/>
                </a:cubicBezTo>
                <a:cubicBezTo>
                  <a:pt x="28956" y="477520"/>
                  <a:pt x="58166" y="473456"/>
                  <a:pt x="87630" y="469392"/>
                </a:cubicBezTo>
                <a:cubicBezTo>
                  <a:pt x="121158" y="463296"/>
                  <a:pt x="148336" y="453644"/>
                  <a:pt x="169164" y="440436"/>
                </a:cubicBezTo>
                <a:cubicBezTo>
                  <a:pt x="199136" y="432816"/>
                  <a:pt x="225044" y="416814"/>
                  <a:pt x="246888" y="392430"/>
                </a:cubicBezTo>
                <a:cubicBezTo>
                  <a:pt x="268732" y="368046"/>
                  <a:pt x="279654" y="341376"/>
                  <a:pt x="279654" y="312420"/>
                </a:cubicBezTo>
                <a:cubicBezTo>
                  <a:pt x="279654" y="308356"/>
                  <a:pt x="279146" y="303530"/>
                  <a:pt x="278130" y="297942"/>
                </a:cubicBezTo>
                <a:cubicBezTo>
                  <a:pt x="277114" y="292354"/>
                  <a:pt x="275844" y="286512"/>
                  <a:pt x="274320" y="280416"/>
                </a:cubicBezTo>
                <a:lnTo>
                  <a:pt x="141732" y="298704"/>
                </a:lnTo>
                <a:cubicBezTo>
                  <a:pt x="136144" y="293116"/>
                  <a:pt x="133350" y="287782"/>
                  <a:pt x="133350" y="282702"/>
                </a:cubicBezTo>
                <a:cubicBezTo>
                  <a:pt x="133350" y="275082"/>
                  <a:pt x="139700" y="266954"/>
                  <a:pt x="152400" y="258318"/>
                </a:cubicBezTo>
                <a:cubicBezTo>
                  <a:pt x="162560" y="252222"/>
                  <a:pt x="172720" y="245872"/>
                  <a:pt x="182880" y="239268"/>
                </a:cubicBezTo>
                <a:cubicBezTo>
                  <a:pt x="189484" y="241300"/>
                  <a:pt x="197485" y="242824"/>
                  <a:pt x="206883" y="243840"/>
                </a:cubicBezTo>
                <a:cubicBezTo>
                  <a:pt x="216281" y="244856"/>
                  <a:pt x="224790" y="245364"/>
                  <a:pt x="232410" y="245364"/>
                </a:cubicBezTo>
                <a:cubicBezTo>
                  <a:pt x="247650" y="245364"/>
                  <a:pt x="261874" y="244094"/>
                  <a:pt x="275082" y="241554"/>
                </a:cubicBezTo>
                <a:cubicBezTo>
                  <a:pt x="277114" y="241554"/>
                  <a:pt x="279908" y="240792"/>
                  <a:pt x="283464" y="239268"/>
                </a:cubicBezTo>
                <a:cubicBezTo>
                  <a:pt x="287528" y="231140"/>
                  <a:pt x="289560" y="222758"/>
                  <a:pt x="289560" y="214122"/>
                </a:cubicBezTo>
                <a:cubicBezTo>
                  <a:pt x="289560" y="211582"/>
                  <a:pt x="289306" y="208788"/>
                  <a:pt x="288798" y="205740"/>
                </a:cubicBezTo>
                <a:cubicBezTo>
                  <a:pt x="288798" y="205232"/>
                  <a:pt x="288544" y="204216"/>
                  <a:pt x="288036" y="202692"/>
                </a:cubicBezTo>
                <a:cubicBezTo>
                  <a:pt x="282448" y="197104"/>
                  <a:pt x="274828" y="194310"/>
                  <a:pt x="265176" y="194310"/>
                </a:cubicBezTo>
                <a:cubicBezTo>
                  <a:pt x="260604" y="194310"/>
                  <a:pt x="249428" y="196088"/>
                  <a:pt x="231648" y="199644"/>
                </a:cubicBezTo>
                <a:cubicBezTo>
                  <a:pt x="221488" y="201676"/>
                  <a:pt x="214376" y="202692"/>
                  <a:pt x="210312" y="202692"/>
                </a:cubicBezTo>
                <a:cubicBezTo>
                  <a:pt x="204724" y="205740"/>
                  <a:pt x="196850" y="207264"/>
                  <a:pt x="186690" y="207264"/>
                </a:cubicBezTo>
                <a:cubicBezTo>
                  <a:pt x="178054" y="207264"/>
                  <a:pt x="170942" y="206121"/>
                  <a:pt x="165354" y="203835"/>
                </a:cubicBezTo>
                <a:cubicBezTo>
                  <a:pt x="159766" y="201549"/>
                  <a:pt x="156972" y="198120"/>
                  <a:pt x="156972" y="193548"/>
                </a:cubicBezTo>
                <a:cubicBezTo>
                  <a:pt x="156972" y="189484"/>
                  <a:pt x="159512" y="184912"/>
                  <a:pt x="164592" y="179832"/>
                </a:cubicBezTo>
                <a:cubicBezTo>
                  <a:pt x="170180" y="170688"/>
                  <a:pt x="176657" y="164211"/>
                  <a:pt x="184023" y="160401"/>
                </a:cubicBezTo>
                <a:cubicBezTo>
                  <a:pt x="191389" y="156591"/>
                  <a:pt x="199644" y="154686"/>
                  <a:pt x="208788" y="154686"/>
                </a:cubicBezTo>
                <a:cubicBezTo>
                  <a:pt x="230632" y="157226"/>
                  <a:pt x="252476" y="159512"/>
                  <a:pt x="274320" y="161544"/>
                </a:cubicBezTo>
                <a:cubicBezTo>
                  <a:pt x="277368" y="159004"/>
                  <a:pt x="280035" y="155829"/>
                  <a:pt x="282321" y="152019"/>
                </a:cubicBezTo>
                <a:cubicBezTo>
                  <a:pt x="284607" y="148209"/>
                  <a:pt x="285750" y="143510"/>
                  <a:pt x="285750" y="137922"/>
                </a:cubicBezTo>
                <a:cubicBezTo>
                  <a:pt x="285750" y="132842"/>
                  <a:pt x="284734" y="127762"/>
                  <a:pt x="282702" y="122682"/>
                </a:cubicBezTo>
                <a:cubicBezTo>
                  <a:pt x="282194" y="121158"/>
                  <a:pt x="280924" y="118872"/>
                  <a:pt x="278892" y="115824"/>
                </a:cubicBezTo>
                <a:cubicBezTo>
                  <a:pt x="270256" y="112776"/>
                  <a:pt x="261874" y="111252"/>
                  <a:pt x="253746" y="111252"/>
                </a:cubicBezTo>
                <a:cubicBezTo>
                  <a:pt x="245110" y="111252"/>
                  <a:pt x="227838" y="114808"/>
                  <a:pt x="201930" y="121920"/>
                </a:cubicBezTo>
                <a:cubicBezTo>
                  <a:pt x="188722" y="125476"/>
                  <a:pt x="178054" y="127254"/>
                  <a:pt x="169926" y="127254"/>
                </a:cubicBezTo>
                <a:cubicBezTo>
                  <a:pt x="160274" y="127254"/>
                  <a:pt x="150876" y="124968"/>
                  <a:pt x="141732" y="120396"/>
                </a:cubicBezTo>
                <a:cubicBezTo>
                  <a:pt x="143256" y="105664"/>
                  <a:pt x="148844" y="95377"/>
                  <a:pt x="158496" y="89535"/>
                </a:cubicBezTo>
                <a:cubicBezTo>
                  <a:pt x="168148" y="83693"/>
                  <a:pt x="180848" y="80772"/>
                  <a:pt x="196596" y="80772"/>
                </a:cubicBezTo>
                <a:cubicBezTo>
                  <a:pt x="202184" y="80772"/>
                  <a:pt x="207010" y="80899"/>
                  <a:pt x="211074" y="81153"/>
                </a:cubicBezTo>
                <a:cubicBezTo>
                  <a:pt x="215138" y="81407"/>
                  <a:pt x="220980" y="82296"/>
                  <a:pt x="228600" y="83820"/>
                </a:cubicBezTo>
                <a:cubicBezTo>
                  <a:pt x="220980" y="70612"/>
                  <a:pt x="210312" y="57404"/>
                  <a:pt x="196596" y="44196"/>
                </a:cubicBezTo>
                <a:cubicBezTo>
                  <a:pt x="192024" y="40132"/>
                  <a:pt x="185928" y="35052"/>
                  <a:pt x="178308" y="28956"/>
                </a:cubicBezTo>
                <a:cubicBezTo>
                  <a:pt x="175260" y="20828"/>
                  <a:pt x="176911" y="14351"/>
                  <a:pt x="183261" y="9525"/>
                </a:cubicBezTo>
                <a:cubicBezTo>
                  <a:pt x="189611" y="4699"/>
                  <a:pt x="197104" y="2286"/>
                  <a:pt x="205740" y="2286"/>
                </a:cubicBezTo>
                <a:cubicBezTo>
                  <a:pt x="211328" y="2286"/>
                  <a:pt x="215900" y="3556"/>
                  <a:pt x="219456" y="6096"/>
                </a:cubicBezTo>
                <a:cubicBezTo>
                  <a:pt x="231140" y="6096"/>
                  <a:pt x="238760" y="9144"/>
                  <a:pt x="242316" y="15240"/>
                </a:cubicBezTo>
                <a:cubicBezTo>
                  <a:pt x="245872" y="21336"/>
                  <a:pt x="247650" y="30734"/>
                  <a:pt x="247650" y="43434"/>
                </a:cubicBezTo>
                <a:cubicBezTo>
                  <a:pt x="247650" y="48006"/>
                  <a:pt x="247523" y="52451"/>
                  <a:pt x="247269" y="56769"/>
                </a:cubicBezTo>
                <a:cubicBezTo>
                  <a:pt x="247015" y="61087"/>
                  <a:pt x="246888" y="65532"/>
                  <a:pt x="246888" y="70104"/>
                </a:cubicBezTo>
                <a:cubicBezTo>
                  <a:pt x="248412" y="79248"/>
                  <a:pt x="254762" y="83820"/>
                  <a:pt x="265938" y="83820"/>
                </a:cubicBezTo>
                <a:cubicBezTo>
                  <a:pt x="271018" y="83820"/>
                  <a:pt x="278892" y="82804"/>
                  <a:pt x="289560" y="80772"/>
                </a:cubicBezTo>
                <a:cubicBezTo>
                  <a:pt x="300228" y="78740"/>
                  <a:pt x="307340" y="78232"/>
                  <a:pt x="310896" y="79248"/>
                </a:cubicBezTo>
                <a:cubicBezTo>
                  <a:pt x="313944" y="77724"/>
                  <a:pt x="330708" y="58420"/>
                  <a:pt x="361188" y="21336"/>
                </a:cubicBezTo>
                <a:cubicBezTo>
                  <a:pt x="372872" y="7112"/>
                  <a:pt x="385318" y="0"/>
                  <a:pt x="398526" y="0"/>
                </a:cubicBezTo>
                <a:close/>
              </a:path>
            </a:pathLst>
          </a:custGeom>
          <a:solidFill>
            <a:srgbClr val="0E377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000" dirty="0">
              <a:solidFill>
                <a:srgbClr val="0E3778"/>
              </a:solidFill>
              <a:latin typeface="书体坊郭沫若字体" panose="03000509000000000000" pitchFamily="65" charset="-122"/>
              <a:ea typeface="金桥繁隶书" pitchFamily="2" charset="-122"/>
              <a:cs typeface="书体坊郭沫若字体" panose="03000509000000000000" pitchFamily="65" charset="-122"/>
            </a:endParaRPr>
          </a:p>
        </p:txBody>
      </p:sp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09" y="3628981"/>
            <a:ext cx="348244" cy="36662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213977" y="2878364"/>
            <a:ext cx="6716268" cy="624078"/>
          </a:xfrm>
          <a:custGeom>
            <a:avLst/>
            <a:gdLst/>
            <a:ahLst/>
            <a:cxnLst/>
            <a:rect l="l" t="t" r="r" b="b"/>
            <a:pathLst>
              <a:path w="6716268" h="624078">
                <a:moveTo>
                  <a:pt x="3218688" y="462534"/>
                </a:moveTo>
                <a:cubicBezTo>
                  <a:pt x="3224276" y="462534"/>
                  <a:pt x="3230626" y="464820"/>
                  <a:pt x="3237738" y="469392"/>
                </a:cubicBezTo>
                <a:cubicBezTo>
                  <a:pt x="3238246" y="471424"/>
                  <a:pt x="3238500" y="473202"/>
                  <a:pt x="3238500" y="474726"/>
                </a:cubicBezTo>
                <a:cubicBezTo>
                  <a:pt x="3238500" y="476758"/>
                  <a:pt x="3238500" y="478536"/>
                  <a:pt x="3238500" y="480060"/>
                </a:cubicBezTo>
                <a:cubicBezTo>
                  <a:pt x="3238500" y="495808"/>
                  <a:pt x="3229864" y="509270"/>
                  <a:pt x="3212592" y="520446"/>
                </a:cubicBezTo>
                <a:cubicBezTo>
                  <a:pt x="3206496" y="524002"/>
                  <a:pt x="3190494" y="531368"/>
                  <a:pt x="3164586" y="542544"/>
                </a:cubicBezTo>
                <a:cubicBezTo>
                  <a:pt x="3149346" y="549656"/>
                  <a:pt x="3134106" y="556514"/>
                  <a:pt x="3118867" y="563118"/>
                </a:cubicBezTo>
                <a:cubicBezTo>
                  <a:pt x="3115818" y="563118"/>
                  <a:pt x="3112770" y="562356"/>
                  <a:pt x="3109722" y="560832"/>
                </a:cubicBezTo>
                <a:cubicBezTo>
                  <a:pt x="3111246" y="552196"/>
                  <a:pt x="3118358" y="542544"/>
                  <a:pt x="3131058" y="531876"/>
                </a:cubicBezTo>
                <a:cubicBezTo>
                  <a:pt x="3148330" y="517652"/>
                  <a:pt x="3157982" y="509016"/>
                  <a:pt x="3160014" y="505968"/>
                </a:cubicBezTo>
                <a:cubicBezTo>
                  <a:pt x="3163570" y="502920"/>
                  <a:pt x="3170428" y="496316"/>
                  <a:pt x="3180588" y="486156"/>
                </a:cubicBezTo>
                <a:cubicBezTo>
                  <a:pt x="3195828" y="470408"/>
                  <a:pt x="3208528" y="462534"/>
                  <a:pt x="3218688" y="462534"/>
                </a:cubicBezTo>
                <a:close/>
                <a:moveTo>
                  <a:pt x="3424428" y="461772"/>
                </a:moveTo>
                <a:cubicBezTo>
                  <a:pt x="3428492" y="461772"/>
                  <a:pt x="3431794" y="462788"/>
                  <a:pt x="3434334" y="464820"/>
                </a:cubicBezTo>
                <a:cubicBezTo>
                  <a:pt x="3439922" y="471424"/>
                  <a:pt x="3451352" y="483108"/>
                  <a:pt x="3468624" y="499872"/>
                </a:cubicBezTo>
                <a:cubicBezTo>
                  <a:pt x="3494532" y="525272"/>
                  <a:pt x="3510534" y="547116"/>
                  <a:pt x="3516630" y="565404"/>
                </a:cubicBezTo>
                <a:cubicBezTo>
                  <a:pt x="3500374" y="561340"/>
                  <a:pt x="3484372" y="554990"/>
                  <a:pt x="3468624" y="546354"/>
                </a:cubicBezTo>
                <a:cubicBezTo>
                  <a:pt x="3463036" y="543306"/>
                  <a:pt x="3456178" y="538988"/>
                  <a:pt x="3448050" y="533400"/>
                </a:cubicBezTo>
                <a:lnTo>
                  <a:pt x="3406902" y="510540"/>
                </a:lnTo>
                <a:cubicBezTo>
                  <a:pt x="3402838" y="508000"/>
                  <a:pt x="3399790" y="505079"/>
                  <a:pt x="3397758" y="501777"/>
                </a:cubicBezTo>
                <a:cubicBezTo>
                  <a:pt x="3395726" y="498475"/>
                  <a:pt x="3394710" y="495046"/>
                  <a:pt x="3394710" y="491490"/>
                </a:cubicBezTo>
                <a:cubicBezTo>
                  <a:pt x="3394710" y="483870"/>
                  <a:pt x="3397758" y="477012"/>
                  <a:pt x="3403854" y="470916"/>
                </a:cubicBezTo>
                <a:cubicBezTo>
                  <a:pt x="3409950" y="464820"/>
                  <a:pt x="3416808" y="461772"/>
                  <a:pt x="3424428" y="461772"/>
                </a:cubicBezTo>
                <a:close/>
                <a:moveTo>
                  <a:pt x="5635752" y="428244"/>
                </a:moveTo>
                <a:cubicBezTo>
                  <a:pt x="5619495" y="428244"/>
                  <a:pt x="5597906" y="429006"/>
                  <a:pt x="5570981" y="430530"/>
                </a:cubicBezTo>
                <a:cubicBezTo>
                  <a:pt x="5544057" y="432054"/>
                  <a:pt x="5529834" y="432816"/>
                  <a:pt x="5528309" y="432816"/>
                </a:cubicBezTo>
                <a:cubicBezTo>
                  <a:pt x="5522213" y="442468"/>
                  <a:pt x="5519165" y="453136"/>
                  <a:pt x="5519165" y="464820"/>
                </a:cubicBezTo>
                <a:cubicBezTo>
                  <a:pt x="5519165" y="473456"/>
                  <a:pt x="5520181" y="482600"/>
                  <a:pt x="5522213" y="492252"/>
                </a:cubicBezTo>
                <a:cubicBezTo>
                  <a:pt x="5524245" y="501904"/>
                  <a:pt x="5526278" y="511048"/>
                  <a:pt x="5528309" y="519684"/>
                </a:cubicBezTo>
                <a:cubicBezTo>
                  <a:pt x="5536437" y="522732"/>
                  <a:pt x="5544311" y="524764"/>
                  <a:pt x="5551931" y="525780"/>
                </a:cubicBezTo>
                <a:cubicBezTo>
                  <a:pt x="5559552" y="526796"/>
                  <a:pt x="5568188" y="527304"/>
                  <a:pt x="5577840" y="527304"/>
                </a:cubicBezTo>
                <a:cubicBezTo>
                  <a:pt x="5584951" y="527304"/>
                  <a:pt x="5597144" y="526796"/>
                  <a:pt x="5614415" y="525780"/>
                </a:cubicBezTo>
                <a:cubicBezTo>
                  <a:pt x="5631687" y="524764"/>
                  <a:pt x="5641340" y="524256"/>
                  <a:pt x="5643372" y="524256"/>
                </a:cubicBezTo>
                <a:cubicBezTo>
                  <a:pt x="5656580" y="524256"/>
                  <a:pt x="5670042" y="525780"/>
                  <a:pt x="5683758" y="528828"/>
                </a:cubicBezTo>
                <a:cubicBezTo>
                  <a:pt x="5694934" y="521208"/>
                  <a:pt x="5702045" y="509778"/>
                  <a:pt x="5705093" y="494538"/>
                </a:cubicBezTo>
                <a:cubicBezTo>
                  <a:pt x="5706110" y="489458"/>
                  <a:pt x="5706618" y="482600"/>
                  <a:pt x="5706618" y="473964"/>
                </a:cubicBezTo>
                <a:cubicBezTo>
                  <a:pt x="5708142" y="470916"/>
                  <a:pt x="5709158" y="467106"/>
                  <a:pt x="5709665" y="462534"/>
                </a:cubicBezTo>
                <a:cubicBezTo>
                  <a:pt x="5709665" y="460502"/>
                  <a:pt x="5709920" y="458470"/>
                  <a:pt x="5710427" y="456438"/>
                </a:cubicBezTo>
                <a:cubicBezTo>
                  <a:pt x="5710427" y="451358"/>
                  <a:pt x="5709920" y="446786"/>
                  <a:pt x="5708904" y="442722"/>
                </a:cubicBezTo>
                <a:cubicBezTo>
                  <a:pt x="5708904" y="441198"/>
                  <a:pt x="5708142" y="439420"/>
                  <a:pt x="5706618" y="437388"/>
                </a:cubicBezTo>
                <a:cubicBezTo>
                  <a:pt x="5694934" y="433832"/>
                  <a:pt x="5683885" y="431419"/>
                  <a:pt x="5673471" y="430149"/>
                </a:cubicBezTo>
                <a:cubicBezTo>
                  <a:pt x="5663057" y="428879"/>
                  <a:pt x="5650483" y="428244"/>
                  <a:pt x="5635752" y="428244"/>
                </a:cubicBezTo>
                <a:close/>
                <a:moveTo>
                  <a:pt x="3893058" y="428244"/>
                </a:moveTo>
                <a:cubicBezTo>
                  <a:pt x="3887470" y="428244"/>
                  <a:pt x="3878453" y="429133"/>
                  <a:pt x="3866007" y="430911"/>
                </a:cubicBezTo>
                <a:cubicBezTo>
                  <a:pt x="3853561" y="432689"/>
                  <a:pt x="3845052" y="433578"/>
                  <a:pt x="3840480" y="433578"/>
                </a:cubicBezTo>
                <a:cubicBezTo>
                  <a:pt x="3835908" y="433578"/>
                  <a:pt x="3832606" y="433324"/>
                  <a:pt x="3830574" y="432816"/>
                </a:cubicBezTo>
                <a:cubicBezTo>
                  <a:pt x="3827018" y="435356"/>
                  <a:pt x="3824605" y="438404"/>
                  <a:pt x="3823335" y="441960"/>
                </a:cubicBezTo>
                <a:cubicBezTo>
                  <a:pt x="3822065" y="445516"/>
                  <a:pt x="3821430" y="450342"/>
                  <a:pt x="3821430" y="456438"/>
                </a:cubicBezTo>
                <a:cubicBezTo>
                  <a:pt x="3821430" y="461518"/>
                  <a:pt x="3822192" y="469138"/>
                  <a:pt x="3823716" y="479298"/>
                </a:cubicBezTo>
                <a:cubicBezTo>
                  <a:pt x="3825240" y="489458"/>
                  <a:pt x="3826002" y="496824"/>
                  <a:pt x="3826002" y="501396"/>
                </a:cubicBezTo>
                <a:cubicBezTo>
                  <a:pt x="3831590" y="506984"/>
                  <a:pt x="3839718" y="509778"/>
                  <a:pt x="3850386" y="509778"/>
                </a:cubicBezTo>
                <a:cubicBezTo>
                  <a:pt x="3856482" y="509778"/>
                  <a:pt x="3866515" y="508381"/>
                  <a:pt x="3880485" y="505587"/>
                </a:cubicBezTo>
                <a:cubicBezTo>
                  <a:pt x="3894455" y="502793"/>
                  <a:pt x="3903726" y="501396"/>
                  <a:pt x="3908298" y="501396"/>
                </a:cubicBezTo>
                <a:cubicBezTo>
                  <a:pt x="3919474" y="493776"/>
                  <a:pt x="3926586" y="481584"/>
                  <a:pt x="3929634" y="464820"/>
                </a:cubicBezTo>
                <a:cubicBezTo>
                  <a:pt x="3930650" y="459232"/>
                  <a:pt x="3931158" y="451612"/>
                  <a:pt x="3931158" y="441960"/>
                </a:cubicBezTo>
                <a:cubicBezTo>
                  <a:pt x="3926586" y="436880"/>
                  <a:pt x="3920998" y="433324"/>
                  <a:pt x="3914394" y="431292"/>
                </a:cubicBezTo>
                <a:cubicBezTo>
                  <a:pt x="3907790" y="429260"/>
                  <a:pt x="3900678" y="428244"/>
                  <a:pt x="3893058" y="428244"/>
                </a:cubicBezTo>
                <a:close/>
                <a:moveTo>
                  <a:pt x="869442" y="414528"/>
                </a:moveTo>
                <a:cubicBezTo>
                  <a:pt x="891286" y="418084"/>
                  <a:pt x="912368" y="420497"/>
                  <a:pt x="932688" y="421767"/>
                </a:cubicBezTo>
                <a:cubicBezTo>
                  <a:pt x="953008" y="423037"/>
                  <a:pt x="976376" y="423672"/>
                  <a:pt x="1002792" y="423672"/>
                </a:cubicBezTo>
                <a:cubicBezTo>
                  <a:pt x="1026668" y="423672"/>
                  <a:pt x="1046480" y="423164"/>
                  <a:pt x="1062228" y="422148"/>
                </a:cubicBezTo>
                <a:cubicBezTo>
                  <a:pt x="1077976" y="421132"/>
                  <a:pt x="1091438" y="420116"/>
                  <a:pt x="1102614" y="419100"/>
                </a:cubicBezTo>
                <a:cubicBezTo>
                  <a:pt x="1114298" y="420624"/>
                  <a:pt x="1120140" y="426466"/>
                  <a:pt x="1120140" y="436626"/>
                </a:cubicBezTo>
                <a:cubicBezTo>
                  <a:pt x="1120140" y="443738"/>
                  <a:pt x="1117473" y="450215"/>
                  <a:pt x="1112139" y="456057"/>
                </a:cubicBezTo>
                <a:cubicBezTo>
                  <a:pt x="1106805" y="461899"/>
                  <a:pt x="1100582" y="464820"/>
                  <a:pt x="1093470" y="464820"/>
                </a:cubicBezTo>
                <a:cubicBezTo>
                  <a:pt x="1076706" y="462788"/>
                  <a:pt x="1056894" y="461264"/>
                  <a:pt x="1034034" y="460248"/>
                </a:cubicBezTo>
                <a:cubicBezTo>
                  <a:pt x="1011174" y="459232"/>
                  <a:pt x="990346" y="458724"/>
                  <a:pt x="971550" y="458724"/>
                </a:cubicBezTo>
                <a:cubicBezTo>
                  <a:pt x="932942" y="458724"/>
                  <a:pt x="896874" y="459994"/>
                  <a:pt x="863346" y="462534"/>
                </a:cubicBezTo>
                <a:cubicBezTo>
                  <a:pt x="857250" y="462534"/>
                  <a:pt x="850138" y="463296"/>
                  <a:pt x="842010" y="464820"/>
                </a:cubicBezTo>
                <a:cubicBezTo>
                  <a:pt x="833882" y="461264"/>
                  <a:pt x="829818" y="456692"/>
                  <a:pt x="829818" y="451104"/>
                </a:cubicBezTo>
                <a:cubicBezTo>
                  <a:pt x="829818" y="443992"/>
                  <a:pt x="834390" y="436626"/>
                  <a:pt x="843534" y="429006"/>
                </a:cubicBezTo>
                <a:cubicBezTo>
                  <a:pt x="852678" y="421386"/>
                  <a:pt x="861314" y="416560"/>
                  <a:pt x="869442" y="414528"/>
                </a:cubicBezTo>
                <a:close/>
                <a:moveTo>
                  <a:pt x="3928110" y="397764"/>
                </a:moveTo>
                <a:cubicBezTo>
                  <a:pt x="3933698" y="397764"/>
                  <a:pt x="3939032" y="399034"/>
                  <a:pt x="3944112" y="401574"/>
                </a:cubicBezTo>
                <a:cubicBezTo>
                  <a:pt x="3945636" y="402082"/>
                  <a:pt x="3947414" y="403352"/>
                  <a:pt x="3949446" y="405384"/>
                </a:cubicBezTo>
                <a:cubicBezTo>
                  <a:pt x="3955542" y="408432"/>
                  <a:pt x="3959987" y="412369"/>
                  <a:pt x="3962781" y="417195"/>
                </a:cubicBezTo>
                <a:cubicBezTo>
                  <a:pt x="3965575" y="422021"/>
                  <a:pt x="3966972" y="427482"/>
                  <a:pt x="3966972" y="433578"/>
                </a:cubicBezTo>
                <a:cubicBezTo>
                  <a:pt x="3963924" y="453390"/>
                  <a:pt x="3961130" y="472948"/>
                  <a:pt x="3958590" y="492252"/>
                </a:cubicBezTo>
                <a:cubicBezTo>
                  <a:pt x="3958590" y="508508"/>
                  <a:pt x="3952494" y="520700"/>
                  <a:pt x="3940302" y="528828"/>
                </a:cubicBezTo>
                <a:cubicBezTo>
                  <a:pt x="3930142" y="535432"/>
                  <a:pt x="3916680" y="538734"/>
                  <a:pt x="3899916" y="538734"/>
                </a:cubicBezTo>
                <a:cubicBezTo>
                  <a:pt x="3893312" y="538734"/>
                  <a:pt x="3888486" y="538480"/>
                  <a:pt x="3885438" y="537972"/>
                </a:cubicBezTo>
                <a:cubicBezTo>
                  <a:pt x="3877818" y="537972"/>
                  <a:pt x="3866388" y="541782"/>
                  <a:pt x="3851148" y="549402"/>
                </a:cubicBezTo>
                <a:cubicBezTo>
                  <a:pt x="3835908" y="557022"/>
                  <a:pt x="3824478" y="560832"/>
                  <a:pt x="3816858" y="560832"/>
                </a:cubicBezTo>
                <a:cubicBezTo>
                  <a:pt x="3807714" y="547624"/>
                  <a:pt x="3800348" y="531622"/>
                  <a:pt x="3794760" y="512826"/>
                </a:cubicBezTo>
                <a:cubicBezTo>
                  <a:pt x="3793236" y="506730"/>
                  <a:pt x="3791458" y="498348"/>
                  <a:pt x="3789426" y="487680"/>
                </a:cubicBezTo>
                <a:cubicBezTo>
                  <a:pt x="3789934" y="485648"/>
                  <a:pt x="3790188" y="482854"/>
                  <a:pt x="3790188" y="479298"/>
                </a:cubicBezTo>
                <a:cubicBezTo>
                  <a:pt x="3790188" y="474218"/>
                  <a:pt x="3788791" y="465074"/>
                  <a:pt x="3785997" y="451866"/>
                </a:cubicBezTo>
                <a:cubicBezTo>
                  <a:pt x="3783203" y="438658"/>
                  <a:pt x="3781806" y="430022"/>
                  <a:pt x="3781806" y="425958"/>
                </a:cubicBezTo>
                <a:cubicBezTo>
                  <a:pt x="3781806" y="417322"/>
                  <a:pt x="3784346" y="408940"/>
                  <a:pt x="3789426" y="400812"/>
                </a:cubicBezTo>
                <a:cubicBezTo>
                  <a:pt x="3795522" y="400304"/>
                  <a:pt x="3800856" y="399923"/>
                  <a:pt x="3805428" y="399669"/>
                </a:cubicBezTo>
                <a:cubicBezTo>
                  <a:pt x="3810000" y="399415"/>
                  <a:pt x="3813810" y="399288"/>
                  <a:pt x="3816858" y="399288"/>
                </a:cubicBezTo>
                <a:cubicBezTo>
                  <a:pt x="3824986" y="399288"/>
                  <a:pt x="3838702" y="399796"/>
                  <a:pt x="3858006" y="400812"/>
                </a:cubicBezTo>
                <a:cubicBezTo>
                  <a:pt x="3877310" y="401828"/>
                  <a:pt x="3887724" y="402336"/>
                  <a:pt x="3889248" y="402336"/>
                </a:cubicBezTo>
                <a:cubicBezTo>
                  <a:pt x="3893820" y="402336"/>
                  <a:pt x="3898646" y="402336"/>
                  <a:pt x="3903726" y="402336"/>
                </a:cubicBezTo>
                <a:cubicBezTo>
                  <a:pt x="3908298" y="401320"/>
                  <a:pt x="3911346" y="400812"/>
                  <a:pt x="3912870" y="400812"/>
                </a:cubicBezTo>
                <a:cubicBezTo>
                  <a:pt x="3918458" y="398780"/>
                  <a:pt x="3923538" y="397764"/>
                  <a:pt x="3928110" y="397764"/>
                </a:cubicBezTo>
                <a:close/>
                <a:moveTo>
                  <a:pt x="5491734" y="396240"/>
                </a:moveTo>
                <a:cubicBezTo>
                  <a:pt x="5589777" y="396240"/>
                  <a:pt x="5648960" y="396240"/>
                  <a:pt x="5669279" y="396240"/>
                </a:cubicBezTo>
                <a:cubicBezTo>
                  <a:pt x="5689600" y="396240"/>
                  <a:pt x="5708142" y="396240"/>
                  <a:pt x="5724906" y="396240"/>
                </a:cubicBezTo>
                <a:cubicBezTo>
                  <a:pt x="5736082" y="398272"/>
                  <a:pt x="5743829" y="402209"/>
                  <a:pt x="5748147" y="408051"/>
                </a:cubicBezTo>
                <a:cubicBezTo>
                  <a:pt x="5752465" y="413893"/>
                  <a:pt x="5754624" y="421132"/>
                  <a:pt x="5754624" y="429768"/>
                </a:cubicBezTo>
                <a:cubicBezTo>
                  <a:pt x="5754624" y="436880"/>
                  <a:pt x="5752845" y="447675"/>
                  <a:pt x="5749290" y="462153"/>
                </a:cubicBezTo>
                <a:cubicBezTo>
                  <a:pt x="5745733" y="476631"/>
                  <a:pt x="5743702" y="485140"/>
                  <a:pt x="5743193" y="487680"/>
                </a:cubicBezTo>
                <a:cubicBezTo>
                  <a:pt x="5737097" y="508000"/>
                  <a:pt x="5732271" y="523494"/>
                  <a:pt x="5728715" y="534162"/>
                </a:cubicBezTo>
                <a:cubicBezTo>
                  <a:pt x="5721603" y="553974"/>
                  <a:pt x="5709665" y="562864"/>
                  <a:pt x="5692902" y="560832"/>
                </a:cubicBezTo>
                <a:cubicBezTo>
                  <a:pt x="5684774" y="558292"/>
                  <a:pt x="5676265" y="556514"/>
                  <a:pt x="5667375" y="555498"/>
                </a:cubicBezTo>
                <a:cubicBezTo>
                  <a:pt x="5658485" y="554482"/>
                  <a:pt x="5649975" y="553974"/>
                  <a:pt x="5641847" y="553974"/>
                </a:cubicBezTo>
                <a:cubicBezTo>
                  <a:pt x="5631179" y="553974"/>
                  <a:pt x="5605018" y="556514"/>
                  <a:pt x="5563361" y="561594"/>
                </a:cubicBezTo>
                <a:cubicBezTo>
                  <a:pt x="5542534" y="564134"/>
                  <a:pt x="5524754" y="565404"/>
                  <a:pt x="5510022" y="565404"/>
                </a:cubicBezTo>
                <a:lnTo>
                  <a:pt x="5500877" y="560832"/>
                </a:lnTo>
                <a:lnTo>
                  <a:pt x="5487161" y="492252"/>
                </a:lnTo>
                <a:cubicBezTo>
                  <a:pt x="5487161" y="485648"/>
                  <a:pt x="5486145" y="478028"/>
                  <a:pt x="5484113" y="469392"/>
                </a:cubicBezTo>
                <a:cubicBezTo>
                  <a:pt x="5479033" y="447548"/>
                  <a:pt x="5476493" y="434340"/>
                  <a:pt x="5476493" y="429768"/>
                </a:cubicBezTo>
                <a:cubicBezTo>
                  <a:pt x="5476493" y="423164"/>
                  <a:pt x="5477637" y="417068"/>
                  <a:pt x="5479923" y="411480"/>
                </a:cubicBezTo>
                <a:cubicBezTo>
                  <a:pt x="5482209" y="405892"/>
                  <a:pt x="5486145" y="400812"/>
                  <a:pt x="5491734" y="396240"/>
                </a:cubicBezTo>
                <a:close/>
                <a:moveTo>
                  <a:pt x="6352793" y="362712"/>
                </a:moveTo>
                <a:cubicBezTo>
                  <a:pt x="6342634" y="362712"/>
                  <a:pt x="6333871" y="364998"/>
                  <a:pt x="6326505" y="369570"/>
                </a:cubicBezTo>
                <a:cubicBezTo>
                  <a:pt x="6319139" y="374142"/>
                  <a:pt x="6314693" y="381508"/>
                  <a:pt x="6313170" y="391668"/>
                </a:cubicBezTo>
                <a:cubicBezTo>
                  <a:pt x="6314693" y="402844"/>
                  <a:pt x="6318885" y="410718"/>
                  <a:pt x="6325743" y="415290"/>
                </a:cubicBezTo>
                <a:cubicBezTo>
                  <a:pt x="6332601" y="419862"/>
                  <a:pt x="6341363" y="422148"/>
                  <a:pt x="6352031" y="422148"/>
                </a:cubicBezTo>
                <a:cubicBezTo>
                  <a:pt x="6359143" y="422148"/>
                  <a:pt x="6364732" y="421640"/>
                  <a:pt x="6368795" y="420624"/>
                </a:cubicBezTo>
                <a:cubicBezTo>
                  <a:pt x="6372859" y="419608"/>
                  <a:pt x="6375654" y="419100"/>
                  <a:pt x="6377177" y="419100"/>
                </a:cubicBezTo>
                <a:lnTo>
                  <a:pt x="6390893" y="414528"/>
                </a:lnTo>
                <a:cubicBezTo>
                  <a:pt x="6393942" y="410972"/>
                  <a:pt x="6396227" y="407416"/>
                  <a:pt x="6397752" y="403860"/>
                </a:cubicBezTo>
                <a:cubicBezTo>
                  <a:pt x="6399275" y="400304"/>
                  <a:pt x="6400038" y="397002"/>
                  <a:pt x="6400038" y="393954"/>
                </a:cubicBezTo>
                <a:cubicBezTo>
                  <a:pt x="6400038" y="385318"/>
                  <a:pt x="6395212" y="377952"/>
                  <a:pt x="6385559" y="371856"/>
                </a:cubicBezTo>
                <a:cubicBezTo>
                  <a:pt x="6375907" y="365760"/>
                  <a:pt x="6364986" y="362712"/>
                  <a:pt x="6352793" y="362712"/>
                </a:cubicBezTo>
                <a:close/>
                <a:moveTo>
                  <a:pt x="4187952" y="345186"/>
                </a:moveTo>
                <a:cubicBezTo>
                  <a:pt x="4180840" y="345186"/>
                  <a:pt x="4175379" y="347853"/>
                  <a:pt x="4171569" y="353187"/>
                </a:cubicBezTo>
                <a:cubicBezTo>
                  <a:pt x="4167759" y="358521"/>
                  <a:pt x="4165854" y="364998"/>
                  <a:pt x="4165854" y="372618"/>
                </a:cubicBezTo>
                <a:cubicBezTo>
                  <a:pt x="4165854" y="386334"/>
                  <a:pt x="4169918" y="397256"/>
                  <a:pt x="4178046" y="405384"/>
                </a:cubicBezTo>
                <a:cubicBezTo>
                  <a:pt x="4180586" y="403352"/>
                  <a:pt x="4184269" y="402082"/>
                  <a:pt x="4189095" y="401574"/>
                </a:cubicBezTo>
                <a:cubicBezTo>
                  <a:pt x="4193921" y="401066"/>
                  <a:pt x="4199128" y="400812"/>
                  <a:pt x="4204716" y="400812"/>
                </a:cubicBezTo>
                <a:cubicBezTo>
                  <a:pt x="4209288" y="400812"/>
                  <a:pt x="4213733" y="400685"/>
                  <a:pt x="4218051" y="400431"/>
                </a:cubicBezTo>
                <a:cubicBezTo>
                  <a:pt x="4222369" y="400177"/>
                  <a:pt x="4225798" y="398780"/>
                  <a:pt x="4228338" y="396240"/>
                </a:cubicBezTo>
                <a:lnTo>
                  <a:pt x="4228338" y="355092"/>
                </a:lnTo>
                <a:cubicBezTo>
                  <a:pt x="4226306" y="351536"/>
                  <a:pt x="4222877" y="348996"/>
                  <a:pt x="4218051" y="347472"/>
                </a:cubicBezTo>
                <a:cubicBezTo>
                  <a:pt x="4213225" y="345948"/>
                  <a:pt x="4208780" y="345186"/>
                  <a:pt x="4204716" y="345186"/>
                </a:cubicBezTo>
                <a:cubicBezTo>
                  <a:pt x="4202684" y="345186"/>
                  <a:pt x="4200652" y="345186"/>
                  <a:pt x="4198620" y="345186"/>
                </a:cubicBezTo>
                <a:cubicBezTo>
                  <a:pt x="4198112" y="345186"/>
                  <a:pt x="4197351" y="345440"/>
                  <a:pt x="4196334" y="345948"/>
                </a:cubicBezTo>
                <a:cubicBezTo>
                  <a:pt x="4194810" y="345440"/>
                  <a:pt x="4193286" y="345186"/>
                  <a:pt x="4191762" y="345186"/>
                </a:cubicBezTo>
                <a:cubicBezTo>
                  <a:pt x="4189730" y="345186"/>
                  <a:pt x="4188460" y="345186"/>
                  <a:pt x="4187952" y="345186"/>
                </a:cubicBezTo>
                <a:close/>
                <a:moveTo>
                  <a:pt x="6290309" y="336804"/>
                </a:moveTo>
                <a:cubicBezTo>
                  <a:pt x="6298945" y="338328"/>
                  <a:pt x="6307582" y="339090"/>
                  <a:pt x="6316218" y="339090"/>
                </a:cubicBezTo>
                <a:cubicBezTo>
                  <a:pt x="6324853" y="339090"/>
                  <a:pt x="6333743" y="338836"/>
                  <a:pt x="6342888" y="338328"/>
                </a:cubicBezTo>
                <a:cubicBezTo>
                  <a:pt x="6352031" y="337820"/>
                  <a:pt x="6361430" y="337312"/>
                  <a:pt x="6371081" y="336804"/>
                </a:cubicBezTo>
                <a:cubicBezTo>
                  <a:pt x="6386322" y="336804"/>
                  <a:pt x="6398895" y="338328"/>
                  <a:pt x="6408801" y="341376"/>
                </a:cubicBezTo>
                <a:cubicBezTo>
                  <a:pt x="6418707" y="344424"/>
                  <a:pt x="6427978" y="350520"/>
                  <a:pt x="6436613" y="359664"/>
                </a:cubicBezTo>
                <a:cubicBezTo>
                  <a:pt x="6437630" y="363728"/>
                  <a:pt x="6438138" y="369824"/>
                  <a:pt x="6438138" y="377952"/>
                </a:cubicBezTo>
                <a:cubicBezTo>
                  <a:pt x="6438138" y="395732"/>
                  <a:pt x="6434074" y="413258"/>
                  <a:pt x="6425945" y="430530"/>
                </a:cubicBezTo>
                <a:cubicBezTo>
                  <a:pt x="6423406" y="436118"/>
                  <a:pt x="6419341" y="442976"/>
                  <a:pt x="6413754" y="451104"/>
                </a:cubicBezTo>
                <a:cubicBezTo>
                  <a:pt x="6409690" y="450088"/>
                  <a:pt x="6404991" y="449326"/>
                  <a:pt x="6399657" y="448818"/>
                </a:cubicBezTo>
                <a:cubicBezTo>
                  <a:pt x="6394323" y="448310"/>
                  <a:pt x="6389370" y="448056"/>
                  <a:pt x="6384797" y="448056"/>
                </a:cubicBezTo>
                <a:cubicBezTo>
                  <a:pt x="6368034" y="448056"/>
                  <a:pt x="6351016" y="451612"/>
                  <a:pt x="6333743" y="458724"/>
                </a:cubicBezTo>
                <a:cubicBezTo>
                  <a:pt x="6328156" y="460756"/>
                  <a:pt x="6321298" y="464312"/>
                  <a:pt x="6313170" y="469392"/>
                </a:cubicBezTo>
                <a:cubicBezTo>
                  <a:pt x="6295898" y="469392"/>
                  <a:pt x="6285230" y="456184"/>
                  <a:pt x="6281165" y="429768"/>
                </a:cubicBezTo>
                <a:cubicBezTo>
                  <a:pt x="6277102" y="403352"/>
                  <a:pt x="6272530" y="387604"/>
                  <a:pt x="6267449" y="382524"/>
                </a:cubicBezTo>
                <a:cubicBezTo>
                  <a:pt x="6266434" y="376428"/>
                  <a:pt x="6265925" y="372364"/>
                  <a:pt x="6265925" y="370332"/>
                </a:cubicBezTo>
                <a:cubicBezTo>
                  <a:pt x="6265925" y="359156"/>
                  <a:pt x="6269989" y="350266"/>
                  <a:pt x="6278118" y="343662"/>
                </a:cubicBezTo>
                <a:cubicBezTo>
                  <a:pt x="6280657" y="341630"/>
                  <a:pt x="6284723" y="339344"/>
                  <a:pt x="6290309" y="336804"/>
                </a:cubicBezTo>
                <a:close/>
                <a:moveTo>
                  <a:pt x="4307586" y="320802"/>
                </a:moveTo>
                <a:cubicBezTo>
                  <a:pt x="4315714" y="320802"/>
                  <a:pt x="4325112" y="324612"/>
                  <a:pt x="4335780" y="332232"/>
                </a:cubicBezTo>
                <a:cubicBezTo>
                  <a:pt x="4341368" y="336296"/>
                  <a:pt x="4349751" y="343916"/>
                  <a:pt x="4360926" y="355092"/>
                </a:cubicBezTo>
                <a:lnTo>
                  <a:pt x="4356354" y="473964"/>
                </a:lnTo>
                <a:cubicBezTo>
                  <a:pt x="4353306" y="483616"/>
                  <a:pt x="4350512" y="493014"/>
                  <a:pt x="4347972" y="502158"/>
                </a:cubicBezTo>
                <a:cubicBezTo>
                  <a:pt x="4344924" y="508254"/>
                  <a:pt x="4340860" y="511302"/>
                  <a:pt x="4335780" y="511302"/>
                </a:cubicBezTo>
                <a:cubicBezTo>
                  <a:pt x="4332225" y="511302"/>
                  <a:pt x="4328414" y="509524"/>
                  <a:pt x="4324350" y="505968"/>
                </a:cubicBezTo>
                <a:lnTo>
                  <a:pt x="4315206" y="377952"/>
                </a:lnTo>
                <a:cubicBezTo>
                  <a:pt x="4314698" y="368808"/>
                  <a:pt x="4311651" y="362077"/>
                  <a:pt x="4306062" y="357759"/>
                </a:cubicBezTo>
                <a:cubicBezTo>
                  <a:pt x="4300474" y="353441"/>
                  <a:pt x="4293616" y="351282"/>
                  <a:pt x="4285488" y="351282"/>
                </a:cubicBezTo>
                <a:cubicBezTo>
                  <a:pt x="4276852" y="351282"/>
                  <a:pt x="4269232" y="353822"/>
                  <a:pt x="4262628" y="358902"/>
                </a:cubicBezTo>
                <a:cubicBezTo>
                  <a:pt x="4256025" y="363982"/>
                  <a:pt x="4252722" y="370586"/>
                  <a:pt x="4252722" y="378714"/>
                </a:cubicBezTo>
                <a:cubicBezTo>
                  <a:pt x="4252722" y="383286"/>
                  <a:pt x="4253738" y="387350"/>
                  <a:pt x="4255770" y="390906"/>
                </a:cubicBezTo>
                <a:cubicBezTo>
                  <a:pt x="4257802" y="394462"/>
                  <a:pt x="4263390" y="398399"/>
                  <a:pt x="4272534" y="402717"/>
                </a:cubicBezTo>
                <a:cubicBezTo>
                  <a:pt x="4281678" y="407035"/>
                  <a:pt x="4286250" y="410718"/>
                  <a:pt x="4286250" y="413766"/>
                </a:cubicBezTo>
                <a:cubicBezTo>
                  <a:pt x="4286250" y="415798"/>
                  <a:pt x="4283710" y="419100"/>
                  <a:pt x="4278630" y="423672"/>
                </a:cubicBezTo>
                <a:cubicBezTo>
                  <a:pt x="4269486" y="426212"/>
                  <a:pt x="4263263" y="430657"/>
                  <a:pt x="4259961" y="437007"/>
                </a:cubicBezTo>
                <a:cubicBezTo>
                  <a:pt x="4256659" y="443357"/>
                  <a:pt x="4255008" y="451358"/>
                  <a:pt x="4255008" y="461010"/>
                </a:cubicBezTo>
                <a:cubicBezTo>
                  <a:pt x="4255008" y="467106"/>
                  <a:pt x="4255262" y="473710"/>
                  <a:pt x="4255770" y="480822"/>
                </a:cubicBezTo>
                <a:cubicBezTo>
                  <a:pt x="4256278" y="487934"/>
                  <a:pt x="4256532" y="491744"/>
                  <a:pt x="4256532" y="492252"/>
                </a:cubicBezTo>
                <a:cubicBezTo>
                  <a:pt x="4256532" y="496316"/>
                  <a:pt x="4256278" y="499364"/>
                  <a:pt x="4255770" y="501396"/>
                </a:cubicBezTo>
                <a:cubicBezTo>
                  <a:pt x="4255770" y="513080"/>
                  <a:pt x="4255008" y="522224"/>
                  <a:pt x="4253484" y="528828"/>
                </a:cubicBezTo>
                <a:cubicBezTo>
                  <a:pt x="4250436" y="541020"/>
                  <a:pt x="4245102" y="547116"/>
                  <a:pt x="4237482" y="547116"/>
                </a:cubicBezTo>
                <a:cubicBezTo>
                  <a:pt x="4233926" y="533908"/>
                  <a:pt x="4231386" y="518414"/>
                  <a:pt x="4229862" y="500634"/>
                </a:cubicBezTo>
                <a:cubicBezTo>
                  <a:pt x="4228338" y="482854"/>
                  <a:pt x="4227576" y="469138"/>
                  <a:pt x="4227576" y="459486"/>
                </a:cubicBezTo>
                <a:cubicBezTo>
                  <a:pt x="4227576" y="454406"/>
                  <a:pt x="4227576" y="449072"/>
                  <a:pt x="4227576" y="443484"/>
                </a:cubicBezTo>
                <a:cubicBezTo>
                  <a:pt x="4227576" y="441960"/>
                  <a:pt x="4227830" y="439928"/>
                  <a:pt x="4228338" y="437388"/>
                </a:cubicBezTo>
                <a:cubicBezTo>
                  <a:pt x="4225290" y="430784"/>
                  <a:pt x="4218432" y="427482"/>
                  <a:pt x="4207764" y="427482"/>
                </a:cubicBezTo>
                <a:cubicBezTo>
                  <a:pt x="4205224" y="427482"/>
                  <a:pt x="4200906" y="427736"/>
                  <a:pt x="4194810" y="428244"/>
                </a:cubicBezTo>
                <a:cubicBezTo>
                  <a:pt x="4188714" y="428752"/>
                  <a:pt x="4184142" y="429006"/>
                  <a:pt x="4181094" y="429006"/>
                </a:cubicBezTo>
                <a:cubicBezTo>
                  <a:pt x="4177538" y="429006"/>
                  <a:pt x="4174998" y="428752"/>
                  <a:pt x="4173474" y="428244"/>
                </a:cubicBezTo>
                <a:cubicBezTo>
                  <a:pt x="4170934" y="435356"/>
                  <a:pt x="4169410" y="441706"/>
                  <a:pt x="4168902" y="447294"/>
                </a:cubicBezTo>
                <a:cubicBezTo>
                  <a:pt x="4168394" y="452882"/>
                  <a:pt x="4168140" y="459994"/>
                  <a:pt x="4168140" y="468630"/>
                </a:cubicBezTo>
                <a:cubicBezTo>
                  <a:pt x="4168140" y="473202"/>
                  <a:pt x="4168140" y="477774"/>
                  <a:pt x="4168140" y="482346"/>
                </a:cubicBezTo>
                <a:cubicBezTo>
                  <a:pt x="4168140" y="483870"/>
                  <a:pt x="4168394" y="485648"/>
                  <a:pt x="4168902" y="487680"/>
                </a:cubicBezTo>
                <a:cubicBezTo>
                  <a:pt x="4169410" y="497840"/>
                  <a:pt x="4169664" y="506222"/>
                  <a:pt x="4169664" y="512826"/>
                </a:cubicBezTo>
                <a:cubicBezTo>
                  <a:pt x="4169664" y="523494"/>
                  <a:pt x="4168648" y="531749"/>
                  <a:pt x="4166616" y="537591"/>
                </a:cubicBezTo>
                <a:cubicBezTo>
                  <a:pt x="4164584" y="543433"/>
                  <a:pt x="4160520" y="546354"/>
                  <a:pt x="4154424" y="546354"/>
                </a:cubicBezTo>
                <a:cubicBezTo>
                  <a:pt x="4151884" y="546354"/>
                  <a:pt x="4147566" y="545084"/>
                  <a:pt x="4141470" y="542544"/>
                </a:cubicBezTo>
                <a:lnTo>
                  <a:pt x="4141470" y="441960"/>
                </a:lnTo>
                <a:cubicBezTo>
                  <a:pt x="4138422" y="435356"/>
                  <a:pt x="4131564" y="432054"/>
                  <a:pt x="4120896" y="432054"/>
                </a:cubicBezTo>
                <a:cubicBezTo>
                  <a:pt x="4118356" y="432054"/>
                  <a:pt x="4114038" y="432308"/>
                  <a:pt x="4107942" y="432816"/>
                </a:cubicBezTo>
                <a:cubicBezTo>
                  <a:pt x="4101846" y="433324"/>
                  <a:pt x="4097274" y="433578"/>
                  <a:pt x="4094226" y="433578"/>
                </a:cubicBezTo>
                <a:cubicBezTo>
                  <a:pt x="4090670" y="433578"/>
                  <a:pt x="4088130" y="433324"/>
                  <a:pt x="4086606" y="432816"/>
                </a:cubicBezTo>
                <a:cubicBezTo>
                  <a:pt x="4083558" y="427228"/>
                  <a:pt x="4082034" y="422910"/>
                  <a:pt x="4082034" y="419862"/>
                </a:cubicBezTo>
                <a:cubicBezTo>
                  <a:pt x="4082034" y="413766"/>
                  <a:pt x="4085209" y="409829"/>
                  <a:pt x="4091559" y="408051"/>
                </a:cubicBezTo>
                <a:cubicBezTo>
                  <a:pt x="4097909" y="406273"/>
                  <a:pt x="4106672" y="405384"/>
                  <a:pt x="4117848" y="405384"/>
                </a:cubicBezTo>
                <a:cubicBezTo>
                  <a:pt x="4124960" y="405384"/>
                  <a:pt x="4129786" y="405384"/>
                  <a:pt x="4132326" y="405384"/>
                </a:cubicBezTo>
                <a:cubicBezTo>
                  <a:pt x="4139438" y="398272"/>
                  <a:pt x="4142994" y="388620"/>
                  <a:pt x="4142994" y="376428"/>
                </a:cubicBezTo>
                <a:cubicBezTo>
                  <a:pt x="4142994" y="363728"/>
                  <a:pt x="4139438" y="355092"/>
                  <a:pt x="4132326" y="350520"/>
                </a:cubicBezTo>
                <a:cubicBezTo>
                  <a:pt x="4126738" y="348996"/>
                  <a:pt x="4121658" y="348234"/>
                  <a:pt x="4117086" y="348234"/>
                </a:cubicBezTo>
                <a:cubicBezTo>
                  <a:pt x="4100322" y="348234"/>
                  <a:pt x="4087114" y="355727"/>
                  <a:pt x="4077462" y="370713"/>
                </a:cubicBezTo>
                <a:cubicBezTo>
                  <a:pt x="4067810" y="385699"/>
                  <a:pt x="4062984" y="403098"/>
                  <a:pt x="4062984" y="422910"/>
                </a:cubicBezTo>
                <a:cubicBezTo>
                  <a:pt x="4063492" y="427482"/>
                  <a:pt x="4063746" y="430784"/>
                  <a:pt x="4063746" y="432816"/>
                </a:cubicBezTo>
                <a:cubicBezTo>
                  <a:pt x="4064762" y="437388"/>
                  <a:pt x="4065778" y="443357"/>
                  <a:pt x="4066794" y="450723"/>
                </a:cubicBezTo>
                <a:cubicBezTo>
                  <a:pt x="4067810" y="458089"/>
                  <a:pt x="4068318" y="465074"/>
                  <a:pt x="4068318" y="471678"/>
                </a:cubicBezTo>
                <a:cubicBezTo>
                  <a:pt x="4068318" y="482854"/>
                  <a:pt x="4066668" y="491871"/>
                  <a:pt x="4063365" y="498729"/>
                </a:cubicBezTo>
                <a:cubicBezTo>
                  <a:pt x="4060063" y="505587"/>
                  <a:pt x="4054094" y="509524"/>
                  <a:pt x="4045458" y="510540"/>
                </a:cubicBezTo>
                <a:cubicBezTo>
                  <a:pt x="4041902" y="497332"/>
                  <a:pt x="4039362" y="481584"/>
                  <a:pt x="4037838" y="463296"/>
                </a:cubicBezTo>
                <a:cubicBezTo>
                  <a:pt x="4036314" y="445008"/>
                  <a:pt x="4035552" y="430530"/>
                  <a:pt x="4035552" y="419862"/>
                </a:cubicBezTo>
                <a:cubicBezTo>
                  <a:pt x="4035552" y="414274"/>
                  <a:pt x="4035552" y="409575"/>
                  <a:pt x="4035552" y="405765"/>
                </a:cubicBezTo>
                <a:cubicBezTo>
                  <a:pt x="4035552" y="401955"/>
                  <a:pt x="4035806" y="398780"/>
                  <a:pt x="4036314" y="396240"/>
                </a:cubicBezTo>
                <a:cubicBezTo>
                  <a:pt x="4034283" y="374904"/>
                  <a:pt x="4040378" y="356362"/>
                  <a:pt x="4054602" y="340614"/>
                </a:cubicBezTo>
                <a:cubicBezTo>
                  <a:pt x="4059174" y="335534"/>
                  <a:pt x="4066794" y="329692"/>
                  <a:pt x="4077462" y="323088"/>
                </a:cubicBezTo>
                <a:cubicBezTo>
                  <a:pt x="4089146" y="324612"/>
                  <a:pt x="4103751" y="325628"/>
                  <a:pt x="4121277" y="326136"/>
                </a:cubicBezTo>
                <a:cubicBezTo>
                  <a:pt x="4138803" y="326644"/>
                  <a:pt x="4148836" y="326898"/>
                  <a:pt x="4151376" y="326898"/>
                </a:cubicBezTo>
                <a:cubicBezTo>
                  <a:pt x="4173728" y="326898"/>
                  <a:pt x="4191762" y="326644"/>
                  <a:pt x="4205478" y="326136"/>
                </a:cubicBezTo>
                <a:cubicBezTo>
                  <a:pt x="4260850" y="324104"/>
                  <a:pt x="4291330" y="323088"/>
                  <a:pt x="4296918" y="323088"/>
                </a:cubicBezTo>
                <a:cubicBezTo>
                  <a:pt x="4300983" y="321564"/>
                  <a:pt x="4304538" y="320802"/>
                  <a:pt x="4307586" y="320802"/>
                </a:cubicBezTo>
                <a:close/>
                <a:moveTo>
                  <a:pt x="5612129" y="299466"/>
                </a:moveTo>
                <a:cubicBezTo>
                  <a:pt x="5630418" y="299466"/>
                  <a:pt x="5648960" y="299593"/>
                  <a:pt x="5667756" y="299847"/>
                </a:cubicBezTo>
                <a:cubicBezTo>
                  <a:pt x="5686552" y="300101"/>
                  <a:pt x="5705602" y="300228"/>
                  <a:pt x="5724906" y="300228"/>
                </a:cubicBezTo>
                <a:lnTo>
                  <a:pt x="5743193" y="309372"/>
                </a:lnTo>
                <a:cubicBezTo>
                  <a:pt x="5741162" y="319532"/>
                  <a:pt x="5736843" y="326771"/>
                  <a:pt x="5730240" y="331089"/>
                </a:cubicBezTo>
                <a:cubicBezTo>
                  <a:pt x="5723636" y="335407"/>
                  <a:pt x="5715507" y="337566"/>
                  <a:pt x="5705856" y="337566"/>
                </a:cubicBezTo>
                <a:cubicBezTo>
                  <a:pt x="5698236" y="337566"/>
                  <a:pt x="5689473" y="336423"/>
                  <a:pt x="5679567" y="334137"/>
                </a:cubicBezTo>
                <a:cubicBezTo>
                  <a:pt x="5669661" y="331851"/>
                  <a:pt x="5661405" y="329946"/>
                  <a:pt x="5654802" y="328422"/>
                </a:cubicBezTo>
                <a:cubicBezTo>
                  <a:pt x="5648198" y="326898"/>
                  <a:pt x="5642229" y="326136"/>
                  <a:pt x="5636895" y="326136"/>
                </a:cubicBezTo>
                <a:cubicBezTo>
                  <a:pt x="5631561" y="326136"/>
                  <a:pt x="5627370" y="326136"/>
                  <a:pt x="5624322" y="326136"/>
                </a:cubicBezTo>
                <a:cubicBezTo>
                  <a:pt x="5610606" y="326136"/>
                  <a:pt x="5590031" y="328168"/>
                  <a:pt x="5562599" y="332232"/>
                </a:cubicBezTo>
                <a:cubicBezTo>
                  <a:pt x="5535168" y="336296"/>
                  <a:pt x="5514339" y="338328"/>
                  <a:pt x="5500115" y="338328"/>
                </a:cubicBezTo>
                <a:cubicBezTo>
                  <a:pt x="5495543" y="338328"/>
                  <a:pt x="5492241" y="338328"/>
                  <a:pt x="5490209" y="338328"/>
                </a:cubicBezTo>
                <a:cubicBezTo>
                  <a:pt x="5487161" y="338328"/>
                  <a:pt x="5481573" y="337820"/>
                  <a:pt x="5473445" y="336804"/>
                </a:cubicBezTo>
                <a:cubicBezTo>
                  <a:pt x="5472429" y="334772"/>
                  <a:pt x="5471922" y="331724"/>
                  <a:pt x="5471922" y="327660"/>
                </a:cubicBezTo>
                <a:cubicBezTo>
                  <a:pt x="5471922" y="321056"/>
                  <a:pt x="5475224" y="315214"/>
                  <a:pt x="5481827" y="310134"/>
                </a:cubicBezTo>
                <a:cubicBezTo>
                  <a:pt x="5483859" y="308610"/>
                  <a:pt x="5487161" y="306832"/>
                  <a:pt x="5491734" y="304800"/>
                </a:cubicBezTo>
                <a:cubicBezTo>
                  <a:pt x="5513577" y="302260"/>
                  <a:pt x="5532627" y="300736"/>
                  <a:pt x="5548884" y="300228"/>
                </a:cubicBezTo>
                <a:cubicBezTo>
                  <a:pt x="5565140" y="299720"/>
                  <a:pt x="5586222" y="299466"/>
                  <a:pt x="5612129" y="299466"/>
                </a:cubicBezTo>
                <a:close/>
                <a:moveTo>
                  <a:pt x="3859530" y="297180"/>
                </a:moveTo>
                <a:cubicBezTo>
                  <a:pt x="3867658" y="297180"/>
                  <a:pt x="3880104" y="297942"/>
                  <a:pt x="3896868" y="299466"/>
                </a:cubicBezTo>
                <a:cubicBezTo>
                  <a:pt x="3913632" y="300990"/>
                  <a:pt x="3926078" y="301752"/>
                  <a:pt x="3934206" y="301752"/>
                </a:cubicBezTo>
                <a:cubicBezTo>
                  <a:pt x="3938270" y="301752"/>
                  <a:pt x="3941318" y="301752"/>
                  <a:pt x="3943350" y="301752"/>
                </a:cubicBezTo>
                <a:cubicBezTo>
                  <a:pt x="3945890" y="301752"/>
                  <a:pt x="3948430" y="301752"/>
                  <a:pt x="3950970" y="301752"/>
                </a:cubicBezTo>
                <a:cubicBezTo>
                  <a:pt x="3954526" y="300736"/>
                  <a:pt x="3957066" y="300228"/>
                  <a:pt x="3958590" y="300228"/>
                </a:cubicBezTo>
                <a:cubicBezTo>
                  <a:pt x="3962146" y="300228"/>
                  <a:pt x="3965448" y="301752"/>
                  <a:pt x="3968496" y="304800"/>
                </a:cubicBezTo>
                <a:cubicBezTo>
                  <a:pt x="3969512" y="305816"/>
                  <a:pt x="3970782" y="307340"/>
                  <a:pt x="3972306" y="309372"/>
                </a:cubicBezTo>
                <a:cubicBezTo>
                  <a:pt x="3965702" y="316992"/>
                  <a:pt x="3958590" y="322199"/>
                  <a:pt x="3950970" y="324993"/>
                </a:cubicBezTo>
                <a:cubicBezTo>
                  <a:pt x="3943350" y="327787"/>
                  <a:pt x="3934206" y="329184"/>
                  <a:pt x="3923538" y="329184"/>
                </a:cubicBezTo>
                <a:cubicBezTo>
                  <a:pt x="3916934" y="329184"/>
                  <a:pt x="3910330" y="328930"/>
                  <a:pt x="3903726" y="328422"/>
                </a:cubicBezTo>
                <a:cubicBezTo>
                  <a:pt x="3897122" y="327914"/>
                  <a:pt x="3890518" y="327406"/>
                  <a:pt x="3883914" y="326898"/>
                </a:cubicBezTo>
                <a:cubicBezTo>
                  <a:pt x="3878326" y="326898"/>
                  <a:pt x="3874262" y="327152"/>
                  <a:pt x="3871722" y="327660"/>
                </a:cubicBezTo>
                <a:cubicBezTo>
                  <a:pt x="3867150" y="326136"/>
                  <a:pt x="3862578" y="325374"/>
                  <a:pt x="3858006" y="325374"/>
                </a:cubicBezTo>
                <a:cubicBezTo>
                  <a:pt x="3854958" y="325374"/>
                  <a:pt x="3846322" y="326644"/>
                  <a:pt x="3832098" y="329184"/>
                </a:cubicBezTo>
                <a:cubicBezTo>
                  <a:pt x="3826510" y="330200"/>
                  <a:pt x="3821176" y="330708"/>
                  <a:pt x="3816096" y="330708"/>
                </a:cubicBezTo>
                <a:cubicBezTo>
                  <a:pt x="3811016" y="330708"/>
                  <a:pt x="3806190" y="329819"/>
                  <a:pt x="3801618" y="328041"/>
                </a:cubicBezTo>
                <a:cubicBezTo>
                  <a:pt x="3797046" y="326263"/>
                  <a:pt x="3792982" y="323088"/>
                  <a:pt x="3789426" y="318516"/>
                </a:cubicBezTo>
                <a:cubicBezTo>
                  <a:pt x="3798570" y="310896"/>
                  <a:pt x="3809238" y="305435"/>
                  <a:pt x="3821430" y="302133"/>
                </a:cubicBezTo>
                <a:cubicBezTo>
                  <a:pt x="3833622" y="298831"/>
                  <a:pt x="3846322" y="297180"/>
                  <a:pt x="3859530" y="297180"/>
                </a:cubicBezTo>
                <a:close/>
                <a:moveTo>
                  <a:pt x="1824228" y="285750"/>
                </a:moveTo>
                <a:cubicBezTo>
                  <a:pt x="1820164" y="285750"/>
                  <a:pt x="1814195" y="286004"/>
                  <a:pt x="1806321" y="286512"/>
                </a:cubicBezTo>
                <a:cubicBezTo>
                  <a:pt x="1798447" y="287020"/>
                  <a:pt x="1792732" y="287274"/>
                  <a:pt x="1789176" y="287274"/>
                </a:cubicBezTo>
                <a:cubicBezTo>
                  <a:pt x="1784096" y="287274"/>
                  <a:pt x="1780286" y="287020"/>
                  <a:pt x="1777746" y="286512"/>
                </a:cubicBezTo>
                <a:lnTo>
                  <a:pt x="1777746" y="350520"/>
                </a:lnTo>
                <a:lnTo>
                  <a:pt x="1841754" y="345948"/>
                </a:lnTo>
                <a:cubicBezTo>
                  <a:pt x="1847342" y="336296"/>
                  <a:pt x="1851406" y="325120"/>
                  <a:pt x="1853946" y="312420"/>
                </a:cubicBezTo>
                <a:cubicBezTo>
                  <a:pt x="1854455" y="308356"/>
                  <a:pt x="1854962" y="302768"/>
                  <a:pt x="1855470" y="295656"/>
                </a:cubicBezTo>
                <a:cubicBezTo>
                  <a:pt x="1851914" y="292100"/>
                  <a:pt x="1847342" y="289560"/>
                  <a:pt x="1841754" y="288036"/>
                </a:cubicBezTo>
                <a:cubicBezTo>
                  <a:pt x="1836167" y="286512"/>
                  <a:pt x="1830324" y="285750"/>
                  <a:pt x="1824228" y="285750"/>
                </a:cubicBezTo>
                <a:close/>
                <a:moveTo>
                  <a:pt x="1674876" y="285750"/>
                </a:moveTo>
                <a:cubicBezTo>
                  <a:pt x="1673352" y="285750"/>
                  <a:pt x="1671066" y="286004"/>
                  <a:pt x="1668018" y="286512"/>
                </a:cubicBezTo>
                <a:cubicBezTo>
                  <a:pt x="1665986" y="294640"/>
                  <a:pt x="1664462" y="302006"/>
                  <a:pt x="1663446" y="308610"/>
                </a:cubicBezTo>
                <a:cubicBezTo>
                  <a:pt x="1662430" y="315214"/>
                  <a:pt x="1661922" y="321818"/>
                  <a:pt x="1661922" y="328422"/>
                </a:cubicBezTo>
                <a:cubicBezTo>
                  <a:pt x="1661922" y="337566"/>
                  <a:pt x="1663700" y="344551"/>
                  <a:pt x="1667256" y="349377"/>
                </a:cubicBezTo>
                <a:cubicBezTo>
                  <a:pt x="1670813" y="354203"/>
                  <a:pt x="1677162" y="356108"/>
                  <a:pt x="1686306" y="355092"/>
                </a:cubicBezTo>
                <a:lnTo>
                  <a:pt x="1736598" y="350520"/>
                </a:lnTo>
                <a:cubicBezTo>
                  <a:pt x="1738630" y="344932"/>
                  <a:pt x="1740155" y="338328"/>
                  <a:pt x="1741170" y="330708"/>
                </a:cubicBezTo>
                <a:cubicBezTo>
                  <a:pt x="1742186" y="323088"/>
                  <a:pt x="1742694" y="316484"/>
                  <a:pt x="1742694" y="310896"/>
                </a:cubicBezTo>
                <a:cubicBezTo>
                  <a:pt x="1742694" y="306324"/>
                  <a:pt x="1742440" y="301498"/>
                  <a:pt x="1741932" y="296418"/>
                </a:cubicBezTo>
                <a:cubicBezTo>
                  <a:pt x="1741932" y="294894"/>
                  <a:pt x="1741678" y="293116"/>
                  <a:pt x="1741170" y="291084"/>
                </a:cubicBezTo>
                <a:cubicBezTo>
                  <a:pt x="1733042" y="288544"/>
                  <a:pt x="1725549" y="287020"/>
                  <a:pt x="1718691" y="286512"/>
                </a:cubicBezTo>
                <a:cubicBezTo>
                  <a:pt x="1711833" y="286004"/>
                  <a:pt x="1703070" y="285750"/>
                  <a:pt x="1692402" y="285750"/>
                </a:cubicBezTo>
                <a:cubicBezTo>
                  <a:pt x="1686306" y="285750"/>
                  <a:pt x="1680464" y="285750"/>
                  <a:pt x="1674876" y="285750"/>
                </a:cubicBezTo>
                <a:close/>
                <a:moveTo>
                  <a:pt x="2535174" y="268224"/>
                </a:moveTo>
                <a:lnTo>
                  <a:pt x="2430018" y="277368"/>
                </a:lnTo>
                <a:cubicBezTo>
                  <a:pt x="2427986" y="281940"/>
                  <a:pt x="2426970" y="287274"/>
                  <a:pt x="2426970" y="293370"/>
                </a:cubicBezTo>
                <a:cubicBezTo>
                  <a:pt x="2426970" y="297434"/>
                  <a:pt x="2427224" y="301498"/>
                  <a:pt x="2427732" y="305562"/>
                </a:cubicBezTo>
                <a:cubicBezTo>
                  <a:pt x="2428240" y="309626"/>
                  <a:pt x="2428748" y="313690"/>
                  <a:pt x="2429256" y="317754"/>
                </a:cubicBezTo>
                <a:cubicBezTo>
                  <a:pt x="2429256" y="322326"/>
                  <a:pt x="2427986" y="327152"/>
                  <a:pt x="2425446" y="332232"/>
                </a:cubicBezTo>
                <a:cubicBezTo>
                  <a:pt x="2433574" y="334264"/>
                  <a:pt x="2442718" y="335280"/>
                  <a:pt x="2452878" y="335280"/>
                </a:cubicBezTo>
                <a:cubicBezTo>
                  <a:pt x="2461514" y="335280"/>
                  <a:pt x="2471674" y="334518"/>
                  <a:pt x="2483358" y="332994"/>
                </a:cubicBezTo>
                <a:cubicBezTo>
                  <a:pt x="2510790" y="329438"/>
                  <a:pt x="2528062" y="327660"/>
                  <a:pt x="2535174" y="327660"/>
                </a:cubicBezTo>
                <a:cubicBezTo>
                  <a:pt x="2537714" y="320040"/>
                  <a:pt x="2538984" y="310642"/>
                  <a:pt x="2538984" y="299466"/>
                </a:cubicBezTo>
                <a:cubicBezTo>
                  <a:pt x="2538984" y="290322"/>
                  <a:pt x="2538603" y="283337"/>
                  <a:pt x="2537841" y="278511"/>
                </a:cubicBezTo>
                <a:cubicBezTo>
                  <a:pt x="2537079" y="273685"/>
                  <a:pt x="2536190" y="270256"/>
                  <a:pt x="2535174" y="268224"/>
                </a:cubicBezTo>
                <a:close/>
                <a:moveTo>
                  <a:pt x="6322313" y="266700"/>
                </a:moveTo>
                <a:cubicBezTo>
                  <a:pt x="6328918" y="266700"/>
                  <a:pt x="6335395" y="266954"/>
                  <a:pt x="6341745" y="267462"/>
                </a:cubicBezTo>
                <a:cubicBezTo>
                  <a:pt x="6348095" y="267970"/>
                  <a:pt x="6354571" y="268478"/>
                  <a:pt x="6361175" y="268986"/>
                </a:cubicBezTo>
                <a:cubicBezTo>
                  <a:pt x="6366764" y="268986"/>
                  <a:pt x="6370573" y="268732"/>
                  <a:pt x="6372606" y="268224"/>
                </a:cubicBezTo>
                <a:cubicBezTo>
                  <a:pt x="6387337" y="269240"/>
                  <a:pt x="6400291" y="270256"/>
                  <a:pt x="6411468" y="271272"/>
                </a:cubicBezTo>
                <a:cubicBezTo>
                  <a:pt x="6422644" y="272288"/>
                  <a:pt x="6431026" y="277368"/>
                  <a:pt x="6436613" y="286512"/>
                </a:cubicBezTo>
                <a:cubicBezTo>
                  <a:pt x="6413245" y="296164"/>
                  <a:pt x="6384417" y="301879"/>
                  <a:pt x="6350127" y="303657"/>
                </a:cubicBezTo>
                <a:cubicBezTo>
                  <a:pt x="6315837" y="305435"/>
                  <a:pt x="6291325" y="307340"/>
                  <a:pt x="6276593" y="309372"/>
                </a:cubicBezTo>
                <a:lnTo>
                  <a:pt x="6267449" y="300228"/>
                </a:lnTo>
                <a:cubicBezTo>
                  <a:pt x="6271006" y="287020"/>
                  <a:pt x="6277356" y="278130"/>
                  <a:pt x="6286499" y="273558"/>
                </a:cubicBezTo>
                <a:cubicBezTo>
                  <a:pt x="6295643" y="268986"/>
                  <a:pt x="6307582" y="266700"/>
                  <a:pt x="6322313" y="266700"/>
                </a:cubicBezTo>
                <a:close/>
                <a:moveTo>
                  <a:pt x="947166" y="265176"/>
                </a:moveTo>
                <a:cubicBezTo>
                  <a:pt x="940054" y="265176"/>
                  <a:pt x="934974" y="265430"/>
                  <a:pt x="931926" y="265938"/>
                </a:cubicBezTo>
                <a:cubicBezTo>
                  <a:pt x="928370" y="267462"/>
                  <a:pt x="925830" y="268224"/>
                  <a:pt x="924306" y="268224"/>
                </a:cubicBezTo>
                <a:cubicBezTo>
                  <a:pt x="920242" y="267208"/>
                  <a:pt x="917448" y="266700"/>
                  <a:pt x="915924" y="266700"/>
                </a:cubicBezTo>
                <a:cubicBezTo>
                  <a:pt x="908304" y="266700"/>
                  <a:pt x="902462" y="269748"/>
                  <a:pt x="898398" y="275844"/>
                </a:cubicBezTo>
                <a:cubicBezTo>
                  <a:pt x="894334" y="281940"/>
                  <a:pt x="892302" y="289306"/>
                  <a:pt x="892302" y="297942"/>
                </a:cubicBezTo>
                <a:cubicBezTo>
                  <a:pt x="892302" y="308610"/>
                  <a:pt x="895350" y="316992"/>
                  <a:pt x="901446" y="323088"/>
                </a:cubicBezTo>
                <a:lnTo>
                  <a:pt x="906018" y="327660"/>
                </a:lnTo>
                <a:cubicBezTo>
                  <a:pt x="914654" y="330200"/>
                  <a:pt x="923036" y="331470"/>
                  <a:pt x="931164" y="331470"/>
                </a:cubicBezTo>
                <a:cubicBezTo>
                  <a:pt x="944880" y="331470"/>
                  <a:pt x="955929" y="328295"/>
                  <a:pt x="964311" y="321945"/>
                </a:cubicBezTo>
                <a:cubicBezTo>
                  <a:pt x="972693" y="315595"/>
                  <a:pt x="976122" y="305308"/>
                  <a:pt x="974598" y="291084"/>
                </a:cubicBezTo>
                <a:cubicBezTo>
                  <a:pt x="976122" y="281432"/>
                  <a:pt x="974217" y="274701"/>
                  <a:pt x="968883" y="270891"/>
                </a:cubicBezTo>
                <a:cubicBezTo>
                  <a:pt x="963549" y="267081"/>
                  <a:pt x="956310" y="265176"/>
                  <a:pt x="947166" y="265176"/>
                </a:cubicBezTo>
                <a:close/>
                <a:moveTo>
                  <a:pt x="2652522" y="264414"/>
                </a:moveTo>
                <a:cubicBezTo>
                  <a:pt x="2642362" y="264414"/>
                  <a:pt x="2629281" y="265049"/>
                  <a:pt x="2613279" y="266319"/>
                </a:cubicBezTo>
                <a:cubicBezTo>
                  <a:pt x="2597277" y="267589"/>
                  <a:pt x="2588006" y="268224"/>
                  <a:pt x="2585466" y="268224"/>
                </a:cubicBezTo>
                <a:lnTo>
                  <a:pt x="2576322" y="327660"/>
                </a:lnTo>
                <a:cubicBezTo>
                  <a:pt x="2581402" y="329184"/>
                  <a:pt x="2586990" y="330200"/>
                  <a:pt x="2593086" y="330708"/>
                </a:cubicBezTo>
                <a:cubicBezTo>
                  <a:pt x="2599182" y="331216"/>
                  <a:pt x="2605532" y="331470"/>
                  <a:pt x="2612136" y="331470"/>
                </a:cubicBezTo>
                <a:cubicBezTo>
                  <a:pt x="2621788" y="331470"/>
                  <a:pt x="2634869" y="330835"/>
                  <a:pt x="2651379" y="329565"/>
                </a:cubicBezTo>
                <a:cubicBezTo>
                  <a:pt x="2667889" y="328295"/>
                  <a:pt x="2677922" y="327660"/>
                  <a:pt x="2681478" y="327660"/>
                </a:cubicBezTo>
                <a:lnTo>
                  <a:pt x="2690622" y="327660"/>
                </a:lnTo>
                <a:lnTo>
                  <a:pt x="2686050" y="268224"/>
                </a:lnTo>
                <a:cubicBezTo>
                  <a:pt x="2683510" y="267208"/>
                  <a:pt x="2679065" y="266319"/>
                  <a:pt x="2672715" y="265557"/>
                </a:cubicBezTo>
                <a:cubicBezTo>
                  <a:pt x="2666365" y="264795"/>
                  <a:pt x="2659634" y="264414"/>
                  <a:pt x="2652522" y="264414"/>
                </a:cubicBezTo>
                <a:close/>
                <a:moveTo>
                  <a:pt x="874014" y="227076"/>
                </a:moveTo>
                <a:cubicBezTo>
                  <a:pt x="882142" y="230632"/>
                  <a:pt x="890397" y="233172"/>
                  <a:pt x="898779" y="234696"/>
                </a:cubicBezTo>
                <a:cubicBezTo>
                  <a:pt x="907161" y="236220"/>
                  <a:pt x="915416" y="236982"/>
                  <a:pt x="923544" y="236982"/>
                </a:cubicBezTo>
                <a:cubicBezTo>
                  <a:pt x="929132" y="236982"/>
                  <a:pt x="937514" y="236474"/>
                  <a:pt x="948690" y="235458"/>
                </a:cubicBezTo>
                <a:cubicBezTo>
                  <a:pt x="959866" y="234442"/>
                  <a:pt x="968248" y="233934"/>
                  <a:pt x="973836" y="233934"/>
                </a:cubicBezTo>
                <a:cubicBezTo>
                  <a:pt x="982980" y="233934"/>
                  <a:pt x="989457" y="234315"/>
                  <a:pt x="993267" y="235077"/>
                </a:cubicBezTo>
                <a:cubicBezTo>
                  <a:pt x="997077" y="235839"/>
                  <a:pt x="1003046" y="237744"/>
                  <a:pt x="1011174" y="240792"/>
                </a:cubicBezTo>
                <a:cubicBezTo>
                  <a:pt x="1013206" y="246888"/>
                  <a:pt x="1014730" y="253873"/>
                  <a:pt x="1015746" y="261747"/>
                </a:cubicBezTo>
                <a:cubicBezTo>
                  <a:pt x="1016762" y="269621"/>
                  <a:pt x="1017270" y="276860"/>
                  <a:pt x="1017270" y="283464"/>
                </a:cubicBezTo>
                <a:cubicBezTo>
                  <a:pt x="1017270" y="304292"/>
                  <a:pt x="1013968" y="324104"/>
                  <a:pt x="1007364" y="342900"/>
                </a:cubicBezTo>
                <a:cubicBezTo>
                  <a:pt x="1006348" y="345948"/>
                  <a:pt x="1004570" y="350012"/>
                  <a:pt x="1002030" y="355092"/>
                </a:cubicBezTo>
                <a:lnTo>
                  <a:pt x="896874" y="364236"/>
                </a:lnTo>
                <a:cubicBezTo>
                  <a:pt x="891794" y="369316"/>
                  <a:pt x="886968" y="371856"/>
                  <a:pt x="882396" y="371856"/>
                </a:cubicBezTo>
                <a:cubicBezTo>
                  <a:pt x="875792" y="371856"/>
                  <a:pt x="869950" y="367030"/>
                  <a:pt x="864870" y="357378"/>
                </a:cubicBezTo>
                <a:cubicBezTo>
                  <a:pt x="861822" y="351282"/>
                  <a:pt x="858774" y="342900"/>
                  <a:pt x="855726" y="332232"/>
                </a:cubicBezTo>
                <a:cubicBezTo>
                  <a:pt x="856742" y="329184"/>
                  <a:pt x="857250" y="324104"/>
                  <a:pt x="857250" y="316992"/>
                </a:cubicBezTo>
                <a:cubicBezTo>
                  <a:pt x="857250" y="311912"/>
                  <a:pt x="856488" y="303530"/>
                  <a:pt x="854964" y="291846"/>
                </a:cubicBezTo>
                <a:cubicBezTo>
                  <a:pt x="853440" y="280162"/>
                  <a:pt x="852678" y="271272"/>
                  <a:pt x="852678" y="265176"/>
                </a:cubicBezTo>
                <a:cubicBezTo>
                  <a:pt x="852678" y="256032"/>
                  <a:pt x="854075" y="248285"/>
                  <a:pt x="856869" y="241935"/>
                </a:cubicBezTo>
                <a:cubicBezTo>
                  <a:pt x="859663" y="235585"/>
                  <a:pt x="865378" y="230632"/>
                  <a:pt x="874014" y="227076"/>
                </a:cubicBezTo>
                <a:close/>
                <a:moveTo>
                  <a:pt x="4174998" y="224790"/>
                </a:moveTo>
                <a:cubicBezTo>
                  <a:pt x="4190746" y="224790"/>
                  <a:pt x="4206494" y="225044"/>
                  <a:pt x="4222242" y="225552"/>
                </a:cubicBezTo>
                <a:cubicBezTo>
                  <a:pt x="4237990" y="226060"/>
                  <a:pt x="4253738" y="226568"/>
                  <a:pt x="4269486" y="227076"/>
                </a:cubicBezTo>
                <a:cubicBezTo>
                  <a:pt x="4275582" y="229108"/>
                  <a:pt x="4279646" y="231140"/>
                  <a:pt x="4281678" y="233172"/>
                </a:cubicBezTo>
                <a:cubicBezTo>
                  <a:pt x="4283710" y="235204"/>
                  <a:pt x="4284726" y="237490"/>
                  <a:pt x="4284726" y="240030"/>
                </a:cubicBezTo>
                <a:cubicBezTo>
                  <a:pt x="4284726" y="243078"/>
                  <a:pt x="4283456" y="245872"/>
                  <a:pt x="4280916" y="248412"/>
                </a:cubicBezTo>
                <a:cubicBezTo>
                  <a:pt x="4280916" y="248920"/>
                  <a:pt x="4280154" y="249428"/>
                  <a:pt x="4278630" y="249936"/>
                </a:cubicBezTo>
                <a:cubicBezTo>
                  <a:pt x="4266946" y="251968"/>
                  <a:pt x="4256278" y="253365"/>
                  <a:pt x="4246626" y="254127"/>
                </a:cubicBezTo>
                <a:cubicBezTo>
                  <a:pt x="4236975" y="254889"/>
                  <a:pt x="4225036" y="255270"/>
                  <a:pt x="4210812" y="255270"/>
                </a:cubicBezTo>
                <a:cubicBezTo>
                  <a:pt x="4203192" y="255270"/>
                  <a:pt x="4195572" y="255270"/>
                  <a:pt x="4187952" y="255270"/>
                </a:cubicBezTo>
                <a:cubicBezTo>
                  <a:pt x="4180332" y="255270"/>
                  <a:pt x="4172712" y="255016"/>
                  <a:pt x="4165092" y="254508"/>
                </a:cubicBezTo>
                <a:cubicBezTo>
                  <a:pt x="4149852" y="254508"/>
                  <a:pt x="4136517" y="255016"/>
                  <a:pt x="4125087" y="256032"/>
                </a:cubicBezTo>
                <a:cubicBezTo>
                  <a:pt x="4113657" y="257048"/>
                  <a:pt x="4100830" y="259588"/>
                  <a:pt x="4086606" y="263652"/>
                </a:cubicBezTo>
                <a:cubicBezTo>
                  <a:pt x="4077970" y="260096"/>
                  <a:pt x="4073652" y="254762"/>
                  <a:pt x="4073652" y="247650"/>
                </a:cubicBezTo>
                <a:cubicBezTo>
                  <a:pt x="4073652" y="244094"/>
                  <a:pt x="4074414" y="240792"/>
                  <a:pt x="4075938" y="237744"/>
                </a:cubicBezTo>
                <a:cubicBezTo>
                  <a:pt x="4075938" y="237236"/>
                  <a:pt x="4076446" y="236728"/>
                  <a:pt x="4077462" y="236220"/>
                </a:cubicBezTo>
                <a:cubicBezTo>
                  <a:pt x="4093210" y="232156"/>
                  <a:pt x="4108831" y="229235"/>
                  <a:pt x="4124325" y="227457"/>
                </a:cubicBezTo>
                <a:cubicBezTo>
                  <a:pt x="4139819" y="225679"/>
                  <a:pt x="4156710" y="224790"/>
                  <a:pt x="4174998" y="224790"/>
                </a:cubicBezTo>
                <a:close/>
                <a:moveTo>
                  <a:pt x="4912613" y="208788"/>
                </a:moveTo>
                <a:cubicBezTo>
                  <a:pt x="4928870" y="213868"/>
                  <a:pt x="4936997" y="224282"/>
                  <a:pt x="4936997" y="240030"/>
                </a:cubicBezTo>
                <a:cubicBezTo>
                  <a:pt x="4936997" y="251206"/>
                  <a:pt x="4933695" y="262128"/>
                  <a:pt x="4927092" y="272796"/>
                </a:cubicBezTo>
                <a:cubicBezTo>
                  <a:pt x="4920488" y="283464"/>
                  <a:pt x="4912613" y="291084"/>
                  <a:pt x="4903470" y="295656"/>
                </a:cubicBezTo>
                <a:cubicBezTo>
                  <a:pt x="4901945" y="297688"/>
                  <a:pt x="4894834" y="304546"/>
                  <a:pt x="4882134" y="316230"/>
                </a:cubicBezTo>
                <a:cubicBezTo>
                  <a:pt x="4872990" y="324358"/>
                  <a:pt x="4868418" y="331470"/>
                  <a:pt x="4868418" y="337566"/>
                </a:cubicBezTo>
                <a:cubicBezTo>
                  <a:pt x="4868418" y="343154"/>
                  <a:pt x="4872481" y="348996"/>
                  <a:pt x="4880609" y="355092"/>
                </a:cubicBezTo>
                <a:cubicBezTo>
                  <a:pt x="4903977" y="367792"/>
                  <a:pt x="4936363" y="386715"/>
                  <a:pt x="4977765" y="411861"/>
                </a:cubicBezTo>
                <a:cubicBezTo>
                  <a:pt x="5019167" y="437007"/>
                  <a:pt x="5051805" y="455676"/>
                  <a:pt x="5075681" y="467868"/>
                </a:cubicBezTo>
                <a:cubicBezTo>
                  <a:pt x="5113781" y="487172"/>
                  <a:pt x="5149341" y="501396"/>
                  <a:pt x="5182361" y="510540"/>
                </a:cubicBezTo>
                <a:cubicBezTo>
                  <a:pt x="5174742" y="519684"/>
                  <a:pt x="5164074" y="527050"/>
                  <a:pt x="5150358" y="532638"/>
                </a:cubicBezTo>
                <a:cubicBezTo>
                  <a:pt x="5145786" y="534162"/>
                  <a:pt x="5139690" y="535940"/>
                  <a:pt x="5132070" y="537972"/>
                </a:cubicBezTo>
                <a:cubicBezTo>
                  <a:pt x="5125974" y="541528"/>
                  <a:pt x="5120131" y="544195"/>
                  <a:pt x="5114543" y="545973"/>
                </a:cubicBezTo>
                <a:cubicBezTo>
                  <a:pt x="5108955" y="547751"/>
                  <a:pt x="5102606" y="548640"/>
                  <a:pt x="5095493" y="548640"/>
                </a:cubicBezTo>
                <a:cubicBezTo>
                  <a:pt x="5079237" y="548640"/>
                  <a:pt x="5061711" y="542290"/>
                  <a:pt x="5042915" y="529590"/>
                </a:cubicBezTo>
                <a:cubicBezTo>
                  <a:pt x="5030215" y="520954"/>
                  <a:pt x="5015738" y="508508"/>
                  <a:pt x="4999481" y="492252"/>
                </a:cubicBezTo>
                <a:cubicBezTo>
                  <a:pt x="4967477" y="460248"/>
                  <a:pt x="4930394" y="429260"/>
                  <a:pt x="4888229" y="399288"/>
                </a:cubicBezTo>
                <a:cubicBezTo>
                  <a:pt x="4874513" y="389636"/>
                  <a:pt x="4856734" y="377952"/>
                  <a:pt x="4834890" y="364236"/>
                </a:cubicBezTo>
                <a:lnTo>
                  <a:pt x="4615434" y="533400"/>
                </a:lnTo>
                <a:cubicBezTo>
                  <a:pt x="4604259" y="544576"/>
                  <a:pt x="4591050" y="550164"/>
                  <a:pt x="4575810" y="550164"/>
                </a:cubicBezTo>
                <a:cubicBezTo>
                  <a:pt x="4564634" y="550164"/>
                  <a:pt x="4555491" y="546862"/>
                  <a:pt x="4548378" y="540258"/>
                </a:cubicBezTo>
                <a:cubicBezTo>
                  <a:pt x="4541266" y="533654"/>
                  <a:pt x="4537710" y="523748"/>
                  <a:pt x="4537710" y="510540"/>
                </a:cubicBezTo>
                <a:cubicBezTo>
                  <a:pt x="4584954" y="490728"/>
                  <a:pt x="4630674" y="466852"/>
                  <a:pt x="4674870" y="438912"/>
                </a:cubicBezTo>
                <a:cubicBezTo>
                  <a:pt x="4707890" y="418084"/>
                  <a:pt x="4739894" y="395732"/>
                  <a:pt x="4770881" y="371856"/>
                </a:cubicBezTo>
                <a:cubicBezTo>
                  <a:pt x="4783074" y="361696"/>
                  <a:pt x="4795265" y="351536"/>
                  <a:pt x="4807458" y="341376"/>
                </a:cubicBezTo>
                <a:cubicBezTo>
                  <a:pt x="4788662" y="324612"/>
                  <a:pt x="4767072" y="307340"/>
                  <a:pt x="4742688" y="289560"/>
                </a:cubicBezTo>
                <a:cubicBezTo>
                  <a:pt x="4734560" y="283972"/>
                  <a:pt x="4724907" y="277241"/>
                  <a:pt x="4713732" y="269367"/>
                </a:cubicBezTo>
                <a:cubicBezTo>
                  <a:pt x="4702556" y="261493"/>
                  <a:pt x="4696968" y="254254"/>
                  <a:pt x="4696968" y="247650"/>
                </a:cubicBezTo>
                <a:cubicBezTo>
                  <a:pt x="4696968" y="242062"/>
                  <a:pt x="4700777" y="236982"/>
                  <a:pt x="4708398" y="232410"/>
                </a:cubicBezTo>
                <a:cubicBezTo>
                  <a:pt x="4710938" y="230886"/>
                  <a:pt x="4715002" y="229108"/>
                  <a:pt x="4720590" y="227076"/>
                </a:cubicBezTo>
                <a:cubicBezTo>
                  <a:pt x="4738877" y="236220"/>
                  <a:pt x="4758181" y="249936"/>
                  <a:pt x="4778502" y="268224"/>
                </a:cubicBezTo>
                <a:cubicBezTo>
                  <a:pt x="4809998" y="296164"/>
                  <a:pt x="4827270" y="311404"/>
                  <a:pt x="4830318" y="313944"/>
                </a:cubicBezTo>
                <a:cubicBezTo>
                  <a:pt x="4851654" y="296672"/>
                  <a:pt x="4871720" y="274066"/>
                  <a:pt x="4890515" y="246126"/>
                </a:cubicBezTo>
                <a:cubicBezTo>
                  <a:pt x="4896611" y="236982"/>
                  <a:pt x="4903977" y="224536"/>
                  <a:pt x="4912613" y="208788"/>
                </a:cubicBezTo>
                <a:close/>
                <a:moveTo>
                  <a:pt x="3941826" y="203454"/>
                </a:moveTo>
                <a:cubicBezTo>
                  <a:pt x="3950462" y="203454"/>
                  <a:pt x="3957447" y="204597"/>
                  <a:pt x="3962781" y="206883"/>
                </a:cubicBezTo>
                <a:cubicBezTo>
                  <a:pt x="3968115" y="209169"/>
                  <a:pt x="3970782" y="213106"/>
                  <a:pt x="3970782" y="218694"/>
                </a:cubicBezTo>
                <a:cubicBezTo>
                  <a:pt x="3970782" y="222250"/>
                  <a:pt x="3968242" y="226568"/>
                  <a:pt x="3963162" y="231648"/>
                </a:cubicBezTo>
                <a:cubicBezTo>
                  <a:pt x="3958590" y="230632"/>
                  <a:pt x="3953637" y="230124"/>
                  <a:pt x="3948303" y="230124"/>
                </a:cubicBezTo>
                <a:cubicBezTo>
                  <a:pt x="3942969" y="230124"/>
                  <a:pt x="3939032" y="230124"/>
                  <a:pt x="3936492" y="230124"/>
                </a:cubicBezTo>
                <a:cubicBezTo>
                  <a:pt x="3922776" y="230124"/>
                  <a:pt x="3902710" y="232156"/>
                  <a:pt x="3876294" y="236220"/>
                </a:cubicBezTo>
                <a:cubicBezTo>
                  <a:pt x="3849878" y="240284"/>
                  <a:pt x="3829812" y="242316"/>
                  <a:pt x="3816096" y="242316"/>
                </a:cubicBezTo>
                <a:cubicBezTo>
                  <a:pt x="3811524" y="242316"/>
                  <a:pt x="3808222" y="242316"/>
                  <a:pt x="3806190" y="242316"/>
                </a:cubicBezTo>
                <a:cubicBezTo>
                  <a:pt x="3803142" y="242316"/>
                  <a:pt x="3797554" y="241808"/>
                  <a:pt x="3789426" y="240792"/>
                </a:cubicBezTo>
                <a:lnTo>
                  <a:pt x="3784854" y="231648"/>
                </a:lnTo>
                <a:cubicBezTo>
                  <a:pt x="3791966" y="221488"/>
                  <a:pt x="3800983" y="214376"/>
                  <a:pt x="3811905" y="210312"/>
                </a:cubicBezTo>
                <a:cubicBezTo>
                  <a:pt x="3822827" y="206248"/>
                  <a:pt x="3835908" y="204216"/>
                  <a:pt x="3851148" y="204216"/>
                </a:cubicBezTo>
                <a:cubicBezTo>
                  <a:pt x="3859784" y="204216"/>
                  <a:pt x="3868547" y="204470"/>
                  <a:pt x="3877437" y="204978"/>
                </a:cubicBezTo>
                <a:cubicBezTo>
                  <a:pt x="3886327" y="205486"/>
                  <a:pt x="3895344" y="205994"/>
                  <a:pt x="3904488" y="206502"/>
                </a:cubicBezTo>
                <a:cubicBezTo>
                  <a:pt x="3913632" y="206502"/>
                  <a:pt x="3920871" y="205994"/>
                  <a:pt x="3926205" y="204978"/>
                </a:cubicBezTo>
                <a:cubicBezTo>
                  <a:pt x="3931539" y="203962"/>
                  <a:pt x="3936746" y="203454"/>
                  <a:pt x="3941826" y="203454"/>
                </a:cubicBezTo>
                <a:close/>
                <a:moveTo>
                  <a:pt x="6416802" y="198882"/>
                </a:moveTo>
                <a:cubicBezTo>
                  <a:pt x="6423406" y="198882"/>
                  <a:pt x="6430518" y="200660"/>
                  <a:pt x="6438138" y="204216"/>
                </a:cubicBezTo>
                <a:cubicBezTo>
                  <a:pt x="6440170" y="205232"/>
                  <a:pt x="6442709" y="206756"/>
                  <a:pt x="6445758" y="208788"/>
                </a:cubicBezTo>
                <a:cubicBezTo>
                  <a:pt x="6444742" y="218440"/>
                  <a:pt x="6441186" y="224790"/>
                  <a:pt x="6435090" y="227838"/>
                </a:cubicBezTo>
                <a:cubicBezTo>
                  <a:pt x="6428993" y="230886"/>
                  <a:pt x="6420358" y="232410"/>
                  <a:pt x="6409181" y="232410"/>
                </a:cubicBezTo>
                <a:cubicBezTo>
                  <a:pt x="6405625" y="232410"/>
                  <a:pt x="6400038" y="232156"/>
                  <a:pt x="6392418" y="231648"/>
                </a:cubicBezTo>
                <a:cubicBezTo>
                  <a:pt x="6384797" y="231140"/>
                  <a:pt x="6379210" y="230886"/>
                  <a:pt x="6375654" y="230886"/>
                </a:cubicBezTo>
                <a:cubicBezTo>
                  <a:pt x="6370066" y="230886"/>
                  <a:pt x="6366001" y="231140"/>
                  <a:pt x="6363461" y="231648"/>
                </a:cubicBezTo>
                <a:cubicBezTo>
                  <a:pt x="6360413" y="230632"/>
                  <a:pt x="6356095" y="230124"/>
                  <a:pt x="6350508" y="230124"/>
                </a:cubicBezTo>
                <a:cubicBezTo>
                  <a:pt x="6344920" y="230124"/>
                  <a:pt x="6332473" y="232410"/>
                  <a:pt x="6313170" y="236982"/>
                </a:cubicBezTo>
                <a:cubicBezTo>
                  <a:pt x="6304534" y="239014"/>
                  <a:pt x="6297676" y="240030"/>
                  <a:pt x="6292595" y="240030"/>
                </a:cubicBezTo>
                <a:cubicBezTo>
                  <a:pt x="6282943" y="240030"/>
                  <a:pt x="6274561" y="237236"/>
                  <a:pt x="6267449" y="231648"/>
                </a:cubicBezTo>
                <a:lnTo>
                  <a:pt x="6267449" y="222504"/>
                </a:lnTo>
                <a:cubicBezTo>
                  <a:pt x="6275070" y="214884"/>
                  <a:pt x="6283071" y="209677"/>
                  <a:pt x="6291453" y="206883"/>
                </a:cubicBezTo>
                <a:cubicBezTo>
                  <a:pt x="6299835" y="204089"/>
                  <a:pt x="6309359" y="202692"/>
                  <a:pt x="6320027" y="202692"/>
                </a:cubicBezTo>
                <a:cubicBezTo>
                  <a:pt x="6322060" y="202692"/>
                  <a:pt x="6333235" y="203708"/>
                  <a:pt x="6353556" y="205740"/>
                </a:cubicBezTo>
                <a:cubicBezTo>
                  <a:pt x="6358636" y="206248"/>
                  <a:pt x="6365239" y="206502"/>
                  <a:pt x="6373368" y="206502"/>
                </a:cubicBezTo>
                <a:cubicBezTo>
                  <a:pt x="6380988" y="206502"/>
                  <a:pt x="6388353" y="205740"/>
                  <a:pt x="6395465" y="204216"/>
                </a:cubicBezTo>
                <a:cubicBezTo>
                  <a:pt x="6402577" y="200660"/>
                  <a:pt x="6409690" y="198882"/>
                  <a:pt x="6416802" y="198882"/>
                </a:cubicBezTo>
                <a:close/>
                <a:moveTo>
                  <a:pt x="450342" y="172212"/>
                </a:moveTo>
                <a:cubicBezTo>
                  <a:pt x="445262" y="172720"/>
                  <a:pt x="440309" y="173101"/>
                  <a:pt x="435483" y="173355"/>
                </a:cubicBezTo>
                <a:cubicBezTo>
                  <a:pt x="430657" y="173609"/>
                  <a:pt x="424688" y="173736"/>
                  <a:pt x="417576" y="173736"/>
                </a:cubicBezTo>
                <a:cubicBezTo>
                  <a:pt x="407924" y="173736"/>
                  <a:pt x="398145" y="173736"/>
                  <a:pt x="388239" y="173736"/>
                </a:cubicBezTo>
                <a:cubicBezTo>
                  <a:pt x="378333" y="173736"/>
                  <a:pt x="368554" y="173482"/>
                  <a:pt x="358902" y="172974"/>
                </a:cubicBezTo>
                <a:cubicBezTo>
                  <a:pt x="350774" y="172974"/>
                  <a:pt x="342519" y="173228"/>
                  <a:pt x="334137" y="173736"/>
                </a:cubicBezTo>
                <a:cubicBezTo>
                  <a:pt x="325755" y="174244"/>
                  <a:pt x="317246" y="175260"/>
                  <a:pt x="308610" y="176784"/>
                </a:cubicBezTo>
                <a:cubicBezTo>
                  <a:pt x="308610" y="227584"/>
                  <a:pt x="308610" y="258445"/>
                  <a:pt x="308610" y="269367"/>
                </a:cubicBezTo>
                <a:cubicBezTo>
                  <a:pt x="308610" y="280289"/>
                  <a:pt x="308610" y="290576"/>
                  <a:pt x="308610" y="300228"/>
                </a:cubicBezTo>
                <a:lnTo>
                  <a:pt x="459486" y="295656"/>
                </a:lnTo>
                <a:cubicBezTo>
                  <a:pt x="479298" y="293624"/>
                  <a:pt x="490474" y="278638"/>
                  <a:pt x="493014" y="250698"/>
                </a:cubicBezTo>
                <a:cubicBezTo>
                  <a:pt x="494030" y="238506"/>
                  <a:pt x="495046" y="226060"/>
                  <a:pt x="496062" y="213360"/>
                </a:cubicBezTo>
                <a:cubicBezTo>
                  <a:pt x="494030" y="194564"/>
                  <a:pt x="485902" y="182118"/>
                  <a:pt x="471678" y="176022"/>
                </a:cubicBezTo>
                <a:cubicBezTo>
                  <a:pt x="467106" y="173990"/>
                  <a:pt x="459994" y="172720"/>
                  <a:pt x="450342" y="172212"/>
                </a:cubicBezTo>
                <a:close/>
                <a:moveTo>
                  <a:pt x="253746" y="172212"/>
                </a:moveTo>
                <a:cubicBezTo>
                  <a:pt x="243078" y="173736"/>
                  <a:pt x="214757" y="175006"/>
                  <a:pt x="168783" y="176022"/>
                </a:cubicBezTo>
                <a:cubicBezTo>
                  <a:pt x="122809" y="177038"/>
                  <a:pt x="85598" y="181864"/>
                  <a:pt x="57150" y="190500"/>
                </a:cubicBezTo>
                <a:cubicBezTo>
                  <a:pt x="55626" y="202184"/>
                  <a:pt x="54864" y="214376"/>
                  <a:pt x="54864" y="227076"/>
                </a:cubicBezTo>
                <a:cubicBezTo>
                  <a:pt x="54864" y="243332"/>
                  <a:pt x="56261" y="257556"/>
                  <a:pt x="59055" y="269748"/>
                </a:cubicBezTo>
                <a:cubicBezTo>
                  <a:pt x="61849" y="281940"/>
                  <a:pt x="67310" y="293624"/>
                  <a:pt x="75438" y="304800"/>
                </a:cubicBezTo>
                <a:lnTo>
                  <a:pt x="253746" y="300228"/>
                </a:lnTo>
                <a:cubicBezTo>
                  <a:pt x="256794" y="288036"/>
                  <a:pt x="258826" y="275463"/>
                  <a:pt x="259842" y="262509"/>
                </a:cubicBezTo>
                <a:cubicBezTo>
                  <a:pt x="260858" y="249555"/>
                  <a:pt x="261366" y="236728"/>
                  <a:pt x="261366" y="224028"/>
                </a:cubicBezTo>
                <a:cubicBezTo>
                  <a:pt x="261366" y="212852"/>
                  <a:pt x="261112" y="203581"/>
                  <a:pt x="260604" y="196215"/>
                </a:cubicBezTo>
                <a:cubicBezTo>
                  <a:pt x="260096" y="188849"/>
                  <a:pt x="259334" y="182372"/>
                  <a:pt x="258318" y="176784"/>
                </a:cubicBezTo>
                <a:close/>
                <a:moveTo>
                  <a:pt x="6121145" y="144780"/>
                </a:moveTo>
                <a:cubicBezTo>
                  <a:pt x="6123685" y="166624"/>
                  <a:pt x="6129019" y="187960"/>
                  <a:pt x="6137147" y="208788"/>
                </a:cubicBezTo>
                <a:cubicBezTo>
                  <a:pt x="6138672" y="212344"/>
                  <a:pt x="6140958" y="216916"/>
                  <a:pt x="6144006" y="222504"/>
                </a:cubicBezTo>
                <a:cubicBezTo>
                  <a:pt x="6141973" y="236220"/>
                  <a:pt x="6147054" y="243078"/>
                  <a:pt x="6159245" y="243078"/>
                </a:cubicBezTo>
                <a:cubicBezTo>
                  <a:pt x="6164833" y="243078"/>
                  <a:pt x="6170041" y="240665"/>
                  <a:pt x="6174867" y="235839"/>
                </a:cubicBezTo>
                <a:cubicBezTo>
                  <a:pt x="6179693" y="231013"/>
                  <a:pt x="6181598" y="225044"/>
                  <a:pt x="6180581" y="217932"/>
                </a:cubicBezTo>
                <a:lnTo>
                  <a:pt x="6194297" y="144780"/>
                </a:lnTo>
                <a:close/>
                <a:moveTo>
                  <a:pt x="3397758" y="144780"/>
                </a:moveTo>
                <a:cubicBezTo>
                  <a:pt x="3358134" y="144780"/>
                  <a:pt x="3321304" y="145288"/>
                  <a:pt x="3287268" y="146304"/>
                </a:cubicBezTo>
                <a:cubicBezTo>
                  <a:pt x="3253232" y="147320"/>
                  <a:pt x="3223006" y="148336"/>
                  <a:pt x="3196590" y="149352"/>
                </a:cubicBezTo>
                <a:cubicBezTo>
                  <a:pt x="3213354" y="166116"/>
                  <a:pt x="3231388" y="186436"/>
                  <a:pt x="3250692" y="210312"/>
                </a:cubicBezTo>
                <a:cubicBezTo>
                  <a:pt x="3256788" y="217932"/>
                  <a:pt x="3264662" y="228092"/>
                  <a:pt x="3274314" y="240792"/>
                </a:cubicBezTo>
                <a:cubicBezTo>
                  <a:pt x="3278378" y="239268"/>
                  <a:pt x="3289046" y="237617"/>
                  <a:pt x="3306318" y="235839"/>
                </a:cubicBezTo>
                <a:cubicBezTo>
                  <a:pt x="3323590" y="234061"/>
                  <a:pt x="3335782" y="229616"/>
                  <a:pt x="3342894" y="222504"/>
                </a:cubicBezTo>
                <a:close/>
                <a:moveTo>
                  <a:pt x="5587745" y="140208"/>
                </a:moveTo>
                <a:cubicBezTo>
                  <a:pt x="5629402" y="170180"/>
                  <a:pt x="5681726" y="201676"/>
                  <a:pt x="5744718" y="234696"/>
                </a:cubicBezTo>
                <a:cubicBezTo>
                  <a:pt x="5800598" y="262636"/>
                  <a:pt x="5856477" y="290576"/>
                  <a:pt x="5912358" y="318516"/>
                </a:cubicBezTo>
                <a:cubicBezTo>
                  <a:pt x="5919977" y="320548"/>
                  <a:pt x="5926074" y="324104"/>
                  <a:pt x="5930645" y="329184"/>
                </a:cubicBezTo>
                <a:cubicBezTo>
                  <a:pt x="5932170" y="330708"/>
                  <a:pt x="5933693" y="333248"/>
                  <a:pt x="5935218" y="336804"/>
                </a:cubicBezTo>
                <a:lnTo>
                  <a:pt x="5866638" y="364236"/>
                </a:lnTo>
                <a:lnTo>
                  <a:pt x="5683758" y="231648"/>
                </a:lnTo>
                <a:cubicBezTo>
                  <a:pt x="5664962" y="220472"/>
                  <a:pt x="5650483" y="211836"/>
                  <a:pt x="5640324" y="205740"/>
                </a:cubicBezTo>
                <a:cubicBezTo>
                  <a:pt x="5621528" y="194564"/>
                  <a:pt x="5604255" y="188976"/>
                  <a:pt x="5588508" y="188976"/>
                </a:cubicBezTo>
                <a:cubicBezTo>
                  <a:pt x="5585968" y="188976"/>
                  <a:pt x="5581142" y="189484"/>
                  <a:pt x="5574029" y="190500"/>
                </a:cubicBezTo>
                <a:cubicBezTo>
                  <a:pt x="5544565" y="219964"/>
                  <a:pt x="5511545" y="246888"/>
                  <a:pt x="5474970" y="271272"/>
                </a:cubicBezTo>
                <a:cubicBezTo>
                  <a:pt x="5449570" y="288036"/>
                  <a:pt x="5421375" y="304292"/>
                  <a:pt x="5390388" y="320040"/>
                </a:cubicBezTo>
                <a:cubicBezTo>
                  <a:pt x="5368036" y="331216"/>
                  <a:pt x="5356097" y="336804"/>
                  <a:pt x="5354574" y="336804"/>
                </a:cubicBezTo>
                <a:cubicBezTo>
                  <a:pt x="5343398" y="345440"/>
                  <a:pt x="5330444" y="349758"/>
                  <a:pt x="5315711" y="349758"/>
                </a:cubicBezTo>
                <a:cubicBezTo>
                  <a:pt x="5307583" y="349758"/>
                  <a:pt x="5300979" y="347980"/>
                  <a:pt x="5295899" y="344424"/>
                </a:cubicBezTo>
                <a:cubicBezTo>
                  <a:pt x="5290820" y="340868"/>
                  <a:pt x="5288279" y="335026"/>
                  <a:pt x="5288279" y="326898"/>
                </a:cubicBezTo>
                <a:cubicBezTo>
                  <a:pt x="5288279" y="323850"/>
                  <a:pt x="5289042" y="319532"/>
                  <a:pt x="5290565" y="313944"/>
                </a:cubicBezTo>
                <a:lnTo>
                  <a:pt x="5391149" y="277368"/>
                </a:lnTo>
                <a:cubicBezTo>
                  <a:pt x="5417566" y="268224"/>
                  <a:pt x="5444490" y="254762"/>
                  <a:pt x="5471922" y="236982"/>
                </a:cubicBezTo>
                <a:cubicBezTo>
                  <a:pt x="5481065" y="231394"/>
                  <a:pt x="5492241" y="223520"/>
                  <a:pt x="5505449" y="213360"/>
                </a:cubicBezTo>
                <a:cubicBezTo>
                  <a:pt x="5512053" y="208788"/>
                  <a:pt x="5524499" y="195072"/>
                  <a:pt x="5542788" y="172212"/>
                </a:cubicBezTo>
                <a:cubicBezTo>
                  <a:pt x="5557011" y="154432"/>
                  <a:pt x="5571998" y="143764"/>
                  <a:pt x="5587745" y="140208"/>
                </a:cubicBezTo>
                <a:close/>
                <a:moveTo>
                  <a:pt x="6569963" y="134874"/>
                </a:moveTo>
                <a:cubicBezTo>
                  <a:pt x="6563868" y="134874"/>
                  <a:pt x="6558661" y="135509"/>
                  <a:pt x="6554343" y="136779"/>
                </a:cubicBezTo>
                <a:cubicBezTo>
                  <a:pt x="6550025" y="138049"/>
                  <a:pt x="6545833" y="140716"/>
                  <a:pt x="6541770" y="144780"/>
                </a:cubicBezTo>
                <a:cubicBezTo>
                  <a:pt x="6548881" y="157480"/>
                  <a:pt x="6552819" y="173228"/>
                  <a:pt x="6553581" y="192024"/>
                </a:cubicBezTo>
                <a:cubicBezTo>
                  <a:pt x="6554343" y="210820"/>
                  <a:pt x="6554977" y="228600"/>
                  <a:pt x="6555486" y="245364"/>
                </a:cubicBezTo>
                <a:lnTo>
                  <a:pt x="6592061" y="245364"/>
                </a:lnTo>
                <a:lnTo>
                  <a:pt x="6610349" y="185928"/>
                </a:lnTo>
                <a:cubicBezTo>
                  <a:pt x="6610349" y="181864"/>
                  <a:pt x="6612127" y="174244"/>
                  <a:pt x="6615684" y="163068"/>
                </a:cubicBezTo>
                <a:cubicBezTo>
                  <a:pt x="6617716" y="156464"/>
                  <a:pt x="6618731" y="152400"/>
                  <a:pt x="6618731" y="150876"/>
                </a:cubicBezTo>
                <a:cubicBezTo>
                  <a:pt x="6618731" y="144780"/>
                  <a:pt x="6615937" y="139700"/>
                  <a:pt x="6610349" y="135636"/>
                </a:cubicBezTo>
                <a:cubicBezTo>
                  <a:pt x="6607810" y="136144"/>
                  <a:pt x="6603745" y="136398"/>
                  <a:pt x="6598158" y="136398"/>
                </a:cubicBezTo>
                <a:cubicBezTo>
                  <a:pt x="6595618" y="136398"/>
                  <a:pt x="6591173" y="136144"/>
                  <a:pt x="6584823" y="135636"/>
                </a:cubicBezTo>
                <a:cubicBezTo>
                  <a:pt x="6578473" y="135128"/>
                  <a:pt x="6573520" y="134874"/>
                  <a:pt x="6569963" y="134874"/>
                </a:cubicBezTo>
                <a:close/>
                <a:moveTo>
                  <a:pt x="6400038" y="131064"/>
                </a:moveTo>
                <a:cubicBezTo>
                  <a:pt x="6402070" y="132080"/>
                  <a:pt x="6411721" y="133477"/>
                  <a:pt x="6428993" y="135255"/>
                </a:cubicBezTo>
                <a:cubicBezTo>
                  <a:pt x="6446266" y="137033"/>
                  <a:pt x="6454902" y="143256"/>
                  <a:pt x="6454902" y="153924"/>
                </a:cubicBezTo>
                <a:cubicBezTo>
                  <a:pt x="6450839" y="157480"/>
                  <a:pt x="6445123" y="160020"/>
                  <a:pt x="6437757" y="161544"/>
                </a:cubicBezTo>
                <a:cubicBezTo>
                  <a:pt x="6430391" y="163068"/>
                  <a:pt x="6423151" y="163830"/>
                  <a:pt x="6416040" y="163830"/>
                </a:cubicBezTo>
                <a:cubicBezTo>
                  <a:pt x="6411468" y="163830"/>
                  <a:pt x="6404609" y="163576"/>
                  <a:pt x="6395465" y="163068"/>
                </a:cubicBezTo>
                <a:cubicBezTo>
                  <a:pt x="6386322" y="162560"/>
                  <a:pt x="6379717" y="162306"/>
                  <a:pt x="6375654" y="162306"/>
                </a:cubicBezTo>
                <a:cubicBezTo>
                  <a:pt x="6370066" y="162306"/>
                  <a:pt x="6366001" y="162560"/>
                  <a:pt x="6363461" y="163068"/>
                </a:cubicBezTo>
                <a:cubicBezTo>
                  <a:pt x="6361430" y="162560"/>
                  <a:pt x="6358381" y="162306"/>
                  <a:pt x="6354318" y="162306"/>
                </a:cubicBezTo>
                <a:cubicBezTo>
                  <a:pt x="6347714" y="162306"/>
                  <a:pt x="6333235" y="164846"/>
                  <a:pt x="6310884" y="169926"/>
                </a:cubicBezTo>
                <a:cubicBezTo>
                  <a:pt x="6299707" y="172466"/>
                  <a:pt x="6290564" y="173736"/>
                  <a:pt x="6283452" y="173736"/>
                </a:cubicBezTo>
                <a:cubicBezTo>
                  <a:pt x="6276848" y="173736"/>
                  <a:pt x="6272022" y="173482"/>
                  <a:pt x="6268974" y="172974"/>
                </a:cubicBezTo>
                <a:cubicBezTo>
                  <a:pt x="6265925" y="172466"/>
                  <a:pt x="6260845" y="170688"/>
                  <a:pt x="6253734" y="167640"/>
                </a:cubicBezTo>
                <a:cubicBezTo>
                  <a:pt x="6250177" y="162052"/>
                  <a:pt x="6251067" y="156591"/>
                  <a:pt x="6256401" y="151257"/>
                </a:cubicBezTo>
                <a:cubicBezTo>
                  <a:pt x="6261735" y="145923"/>
                  <a:pt x="6266941" y="140716"/>
                  <a:pt x="6272022" y="135636"/>
                </a:cubicBezTo>
                <a:close/>
                <a:moveTo>
                  <a:pt x="3771138" y="117348"/>
                </a:moveTo>
                <a:cubicBezTo>
                  <a:pt x="3790442" y="120904"/>
                  <a:pt x="3812794" y="123444"/>
                  <a:pt x="3838194" y="124968"/>
                </a:cubicBezTo>
                <a:cubicBezTo>
                  <a:pt x="3863594" y="126492"/>
                  <a:pt x="3885946" y="127254"/>
                  <a:pt x="3905250" y="127254"/>
                </a:cubicBezTo>
                <a:cubicBezTo>
                  <a:pt x="3909822" y="127254"/>
                  <a:pt x="3913378" y="127254"/>
                  <a:pt x="3915918" y="127254"/>
                </a:cubicBezTo>
                <a:cubicBezTo>
                  <a:pt x="3919982" y="127254"/>
                  <a:pt x="3923030" y="127254"/>
                  <a:pt x="3925062" y="127254"/>
                </a:cubicBezTo>
                <a:cubicBezTo>
                  <a:pt x="3934206" y="127254"/>
                  <a:pt x="3943604" y="127254"/>
                  <a:pt x="3953256" y="127254"/>
                </a:cubicBezTo>
                <a:cubicBezTo>
                  <a:pt x="3962908" y="127254"/>
                  <a:pt x="3972560" y="127000"/>
                  <a:pt x="3982212" y="126492"/>
                </a:cubicBezTo>
                <a:cubicBezTo>
                  <a:pt x="3985768" y="126492"/>
                  <a:pt x="3988562" y="126492"/>
                  <a:pt x="3990594" y="126492"/>
                </a:cubicBezTo>
                <a:cubicBezTo>
                  <a:pt x="3998214" y="126492"/>
                  <a:pt x="4002024" y="129540"/>
                  <a:pt x="4002024" y="135636"/>
                </a:cubicBezTo>
                <a:cubicBezTo>
                  <a:pt x="4002024" y="139192"/>
                  <a:pt x="4001770" y="141732"/>
                  <a:pt x="4001262" y="143256"/>
                </a:cubicBezTo>
                <a:cubicBezTo>
                  <a:pt x="4001262" y="143764"/>
                  <a:pt x="4000754" y="144272"/>
                  <a:pt x="3999738" y="144780"/>
                </a:cubicBezTo>
                <a:lnTo>
                  <a:pt x="3752850" y="163068"/>
                </a:lnTo>
                <a:cubicBezTo>
                  <a:pt x="3742182" y="159004"/>
                  <a:pt x="3736848" y="153924"/>
                  <a:pt x="3736848" y="147828"/>
                </a:cubicBezTo>
                <a:cubicBezTo>
                  <a:pt x="3736848" y="143256"/>
                  <a:pt x="3740404" y="138049"/>
                  <a:pt x="3747516" y="132207"/>
                </a:cubicBezTo>
                <a:cubicBezTo>
                  <a:pt x="3754628" y="126365"/>
                  <a:pt x="3762502" y="121412"/>
                  <a:pt x="3771138" y="117348"/>
                </a:cubicBezTo>
                <a:close/>
                <a:moveTo>
                  <a:pt x="2518410" y="110490"/>
                </a:moveTo>
                <a:cubicBezTo>
                  <a:pt x="2511298" y="110490"/>
                  <a:pt x="2499868" y="111760"/>
                  <a:pt x="2484120" y="114300"/>
                </a:cubicBezTo>
                <a:cubicBezTo>
                  <a:pt x="2468372" y="116840"/>
                  <a:pt x="2455926" y="118110"/>
                  <a:pt x="2446782" y="118110"/>
                </a:cubicBezTo>
                <a:cubicBezTo>
                  <a:pt x="2441194" y="118110"/>
                  <a:pt x="2437130" y="117856"/>
                  <a:pt x="2434590" y="117348"/>
                </a:cubicBezTo>
                <a:cubicBezTo>
                  <a:pt x="2432558" y="122936"/>
                  <a:pt x="2431542" y="128270"/>
                  <a:pt x="2431542" y="133350"/>
                </a:cubicBezTo>
                <a:cubicBezTo>
                  <a:pt x="2431542" y="141478"/>
                  <a:pt x="2435098" y="148844"/>
                  <a:pt x="2442210" y="155448"/>
                </a:cubicBezTo>
                <a:cubicBezTo>
                  <a:pt x="2444242" y="157480"/>
                  <a:pt x="2447798" y="160020"/>
                  <a:pt x="2452878" y="163068"/>
                </a:cubicBezTo>
                <a:cubicBezTo>
                  <a:pt x="2456942" y="163576"/>
                  <a:pt x="2460879" y="163957"/>
                  <a:pt x="2464689" y="164211"/>
                </a:cubicBezTo>
                <a:cubicBezTo>
                  <a:pt x="2468499" y="164465"/>
                  <a:pt x="2472944" y="164592"/>
                  <a:pt x="2478024" y="164592"/>
                </a:cubicBezTo>
                <a:cubicBezTo>
                  <a:pt x="2490216" y="164592"/>
                  <a:pt x="2500503" y="163957"/>
                  <a:pt x="2508885" y="162687"/>
                </a:cubicBezTo>
                <a:cubicBezTo>
                  <a:pt x="2517267" y="161417"/>
                  <a:pt x="2524633" y="159893"/>
                  <a:pt x="2530983" y="158115"/>
                </a:cubicBezTo>
                <a:cubicBezTo>
                  <a:pt x="2537333" y="156337"/>
                  <a:pt x="2540508" y="150876"/>
                  <a:pt x="2540508" y="141732"/>
                </a:cubicBezTo>
                <a:cubicBezTo>
                  <a:pt x="2540000" y="132080"/>
                  <a:pt x="2539746" y="122428"/>
                  <a:pt x="2539746" y="112776"/>
                </a:cubicBezTo>
                <a:cubicBezTo>
                  <a:pt x="2535174" y="111252"/>
                  <a:pt x="2528062" y="110490"/>
                  <a:pt x="2518410" y="110490"/>
                </a:cubicBezTo>
                <a:close/>
                <a:moveTo>
                  <a:pt x="2594991" y="107442"/>
                </a:moveTo>
                <a:cubicBezTo>
                  <a:pt x="2590673" y="107442"/>
                  <a:pt x="2586609" y="107950"/>
                  <a:pt x="2582799" y="108966"/>
                </a:cubicBezTo>
                <a:cubicBezTo>
                  <a:pt x="2578989" y="109982"/>
                  <a:pt x="2576068" y="113157"/>
                  <a:pt x="2574036" y="118491"/>
                </a:cubicBezTo>
                <a:cubicBezTo>
                  <a:pt x="2572004" y="123825"/>
                  <a:pt x="2570988" y="130302"/>
                  <a:pt x="2570988" y="137922"/>
                </a:cubicBezTo>
                <a:cubicBezTo>
                  <a:pt x="2571496" y="145542"/>
                  <a:pt x="2571750" y="150876"/>
                  <a:pt x="2571750" y="153924"/>
                </a:cubicBezTo>
                <a:lnTo>
                  <a:pt x="2649474" y="153924"/>
                </a:lnTo>
                <a:cubicBezTo>
                  <a:pt x="2657094" y="153924"/>
                  <a:pt x="2662682" y="148844"/>
                  <a:pt x="2666239" y="138684"/>
                </a:cubicBezTo>
                <a:cubicBezTo>
                  <a:pt x="2668778" y="125984"/>
                  <a:pt x="2670810" y="117348"/>
                  <a:pt x="2672334" y="112776"/>
                </a:cubicBezTo>
                <a:cubicBezTo>
                  <a:pt x="2662174" y="110236"/>
                  <a:pt x="2652903" y="108712"/>
                  <a:pt x="2644521" y="108204"/>
                </a:cubicBezTo>
                <a:cubicBezTo>
                  <a:pt x="2636139" y="107696"/>
                  <a:pt x="2625852" y="107442"/>
                  <a:pt x="2613660" y="107442"/>
                </a:cubicBezTo>
                <a:cubicBezTo>
                  <a:pt x="2605532" y="107442"/>
                  <a:pt x="2599309" y="107442"/>
                  <a:pt x="2594991" y="107442"/>
                </a:cubicBezTo>
                <a:close/>
                <a:moveTo>
                  <a:pt x="5724906" y="94488"/>
                </a:moveTo>
                <a:cubicBezTo>
                  <a:pt x="5734557" y="95504"/>
                  <a:pt x="5741035" y="98552"/>
                  <a:pt x="5744337" y="103632"/>
                </a:cubicBezTo>
                <a:cubicBezTo>
                  <a:pt x="5747639" y="108712"/>
                  <a:pt x="5749290" y="115824"/>
                  <a:pt x="5749290" y="124968"/>
                </a:cubicBezTo>
                <a:cubicBezTo>
                  <a:pt x="5749290" y="130048"/>
                  <a:pt x="5748781" y="135382"/>
                  <a:pt x="5747765" y="140970"/>
                </a:cubicBezTo>
                <a:cubicBezTo>
                  <a:pt x="5746750" y="146558"/>
                  <a:pt x="5745225" y="153924"/>
                  <a:pt x="5743193" y="163068"/>
                </a:cubicBezTo>
                <a:lnTo>
                  <a:pt x="5734049" y="167640"/>
                </a:lnTo>
                <a:cubicBezTo>
                  <a:pt x="5726937" y="156972"/>
                  <a:pt x="5721603" y="148844"/>
                  <a:pt x="5718047" y="143256"/>
                </a:cubicBezTo>
                <a:cubicBezTo>
                  <a:pt x="5711444" y="132588"/>
                  <a:pt x="5708142" y="123952"/>
                  <a:pt x="5708142" y="117348"/>
                </a:cubicBezTo>
                <a:cubicBezTo>
                  <a:pt x="5708142" y="107696"/>
                  <a:pt x="5713730" y="100076"/>
                  <a:pt x="5724906" y="94488"/>
                </a:cubicBezTo>
                <a:close/>
                <a:moveTo>
                  <a:pt x="5471159" y="77724"/>
                </a:moveTo>
                <a:cubicBezTo>
                  <a:pt x="5478272" y="77724"/>
                  <a:pt x="5483479" y="80391"/>
                  <a:pt x="5486781" y="85725"/>
                </a:cubicBezTo>
                <a:cubicBezTo>
                  <a:pt x="5490083" y="91059"/>
                  <a:pt x="5491734" y="97790"/>
                  <a:pt x="5491734" y="105918"/>
                </a:cubicBezTo>
                <a:cubicBezTo>
                  <a:pt x="5491734" y="114554"/>
                  <a:pt x="5490972" y="122174"/>
                  <a:pt x="5489447" y="128778"/>
                </a:cubicBezTo>
                <a:cubicBezTo>
                  <a:pt x="5487924" y="135382"/>
                  <a:pt x="5485638" y="142240"/>
                  <a:pt x="5482590" y="149352"/>
                </a:cubicBezTo>
                <a:cubicBezTo>
                  <a:pt x="5479033" y="152908"/>
                  <a:pt x="5475731" y="152019"/>
                  <a:pt x="5472684" y="146685"/>
                </a:cubicBezTo>
                <a:cubicBezTo>
                  <a:pt x="5469636" y="141351"/>
                  <a:pt x="5466588" y="136017"/>
                  <a:pt x="5463540" y="130683"/>
                </a:cubicBezTo>
                <a:cubicBezTo>
                  <a:pt x="5460492" y="125349"/>
                  <a:pt x="5458206" y="118745"/>
                  <a:pt x="5456681" y="110871"/>
                </a:cubicBezTo>
                <a:cubicBezTo>
                  <a:pt x="5455158" y="102997"/>
                  <a:pt x="5454395" y="96520"/>
                  <a:pt x="5454395" y="91440"/>
                </a:cubicBezTo>
                <a:cubicBezTo>
                  <a:pt x="5454395" y="88900"/>
                  <a:pt x="5454395" y="86360"/>
                  <a:pt x="5454395" y="83820"/>
                </a:cubicBezTo>
                <a:cubicBezTo>
                  <a:pt x="5454395" y="83312"/>
                  <a:pt x="5454649" y="82296"/>
                  <a:pt x="5455158" y="80772"/>
                </a:cubicBezTo>
                <a:cubicBezTo>
                  <a:pt x="5460746" y="78740"/>
                  <a:pt x="5466080" y="77724"/>
                  <a:pt x="5471159" y="77724"/>
                </a:cubicBezTo>
                <a:close/>
                <a:moveTo>
                  <a:pt x="1006602" y="70104"/>
                </a:moveTo>
                <a:cubicBezTo>
                  <a:pt x="957834" y="70104"/>
                  <a:pt x="913130" y="71374"/>
                  <a:pt x="872490" y="73914"/>
                </a:cubicBezTo>
                <a:cubicBezTo>
                  <a:pt x="865378" y="73914"/>
                  <a:pt x="856742" y="74676"/>
                  <a:pt x="846582" y="76200"/>
                </a:cubicBezTo>
                <a:cubicBezTo>
                  <a:pt x="830834" y="74168"/>
                  <a:pt x="817880" y="77978"/>
                  <a:pt x="807720" y="87630"/>
                </a:cubicBezTo>
                <a:cubicBezTo>
                  <a:pt x="804164" y="90678"/>
                  <a:pt x="800354" y="96012"/>
                  <a:pt x="796290" y="103632"/>
                </a:cubicBezTo>
                <a:cubicBezTo>
                  <a:pt x="792734" y="132080"/>
                  <a:pt x="790194" y="165227"/>
                  <a:pt x="788670" y="203073"/>
                </a:cubicBezTo>
                <a:cubicBezTo>
                  <a:pt x="787146" y="240919"/>
                  <a:pt x="786384" y="274574"/>
                  <a:pt x="786384" y="304038"/>
                </a:cubicBezTo>
                <a:cubicBezTo>
                  <a:pt x="786384" y="325374"/>
                  <a:pt x="786384" y="346837"/>
                  <a:pt x="786384" y="368427"/>
                </a:cubicBezTo>
                <a:cubicBezTo>
                  <a:pt x="786384" y="390017"/>
                  <a:pt x="786638" y="411480"/>
                  <a:pt x="787146" y="432816"/>
                </a:cubicBezTo>
                <a:cubicBezTo>
                  <a:pt x="787146" y="437896"/>
                  <a:pt x="787019" y="442976"/>
                  <a:pt x="786765" y="448056"/>
                </a:cubicBezTo>
                <a:cubicBezTo>
                  <a:pt x="786511" y="453136"/>
                  <a:pt x="786384" y="458216"/>
                  <a:pt x="786384" y="463296"/>
                </a:cubicBezTo>
                <a:cubicBezTo>
                  <a:pt x="786384" y="478536"/>
                  <a:pt x="788543" y="491109"/>
                  <a:pt x="792861" y="501015"/>
                </a:cubicBezTo>
                <a:cubicBezTo>
                  <a:pt x="797179" y="510921"/>
                  <a:pt x="805942" y="517144"/>
                  <a:pt x="819150" y="519684"/>
                </a:cubicBezTo>
                <a:lnTo>
                  <a:pt x="1221486" y="519684"/>
                </a:lnTo>
                <a:cubicBezTo>
                  <a:pt x="1234694" y="521208"/>
                  <a:pt x="1244600" y="516763"/>
                  <a:pt x="1251204" y="506349"/>
                </a:cubicBezTo>
                <a:cubicBezTo>
                  <a:pt x="1257808" y="495935"/>
                  <a:pt x="1261110" y="483362"/>
                  <a:pt x="1261110" y="468630"/>
                </a:cubicBezTo>
                <a:cubicBezTo>
                  <a:pt x="1261110" y="459486"/>
                  <a:pt x="1260094" y="452120"/>
                  <a:pt x="1258062" y="446532"/>
                </a:cubicBezTo>
                <a:lnTo>
                  <a:pt x="1212342" y="473964"/>
                </a:lnTo>
                <a:cubicBezTo>
                  <a:pt x="1189990" y="466344"/>
                  <a:pt x="1169670" y="449580"/>
                  <a:pt x="1151382" y="423672"/>
                </a:cubicBezTo>
                <a:cubicBezTo>
                  <a:pt x="1136650" y="400812"/>
                  <a:pt x="1121918" y="377952"/>
                  <a:pt x="1107186" y="355092"/>
                </a:cubicBezTo>
                <a:cubicBezTo>
                  <a:pt x="1088898" y="367284"/>
                  <a:pt x="1070102" y="380492"/>
                  <a:pt x="1050798" y="394716"/>
                </a:cubicBezTo>
                <a:cubicBezTo>
                  <a:pt x="1044194" y="399796"/>
                  <a:pt x="1035558" y="406400"/>
                  <a:pt x="1024890" y="414528"/>
                </a:cubicBezTo>
                <a:cubicBezTo>
                  <a:pt x="1023366" y="405384"/>
                  <a:pt x="1025144" y="396748"/>
                  <a:pt x="1030224" y="388620"/>
                </a:cubicBezTo>
                <a:cubicBezTo>
                  <a:pt x="1038860" y="377444"/>
                  <a:pt x="1047750" y="366268"/>
                  <a:pt x="1056894" y="355092"/>
                </a:cubicBezTo>
                <a:cubicBezTo>
                  <a:pt x="1062990" y="347980"/>
                  <a:pt x="1067308" y="340360"/>
                  <a:pt x="1069848" y="332232"/>
                </a:cubicBezTo>
                <a:cubicBezTo>
                  <a:pt x="1072388" y="324104"/>
                  <a:pt x="1073658" y="315976"/>
                  <a:pt x="1073658" y="307848"/>
                </a:cubicBezTo>
                <a:cubicBezTo>
                  <a:pt x="1073658" y="296164"/>
                  <a:pt x="1071118" y="282448"/>
                  <a:pt x="1066038" y="266700"/>
                </a:cubicBezTo>
                <a:cubicBezTo>
                  <a:pt x="1051306" y="220980"/>
                  <a:pt x="1043686" y="197104"/>
                  <a:pt x="1043178" y="195072"/>
                </a:cubicBezTo>
                <a:cubicBezTo>
                  <a:pt x="1030986" y="189484"/>
                  <a:pt x="1019175" y="185674"/>
                  <a:pt x="1007745" y="183642"/>
                </a:cubicBezTo>
                <a:cubicBezTo>
                  <a:pt x="996315" y="181610"/>
                  <a:pt x="983742" y="180594"/>
                  <a:pt x="970026" y="180594"/>
                </a:cubicBezTo>
                <a:cubicBezTo>
                  <a:pt x="956310" y="180594"/>
                  <a:pt x="938784" y="182118"/>
                  <a:pt x="917448" y="185166"/>
                </a:cubicBezTo>
                <a:cubicBezTo>
                  <a:pt x="871220" y="191770"/>
                  <a:pt x="839978" y="195072"/>
                  <a:pt x="823722" y="195072"/>
                </a:cubicBezTo>
                <a:cubicBezTo>
                  <a:pt x="821690" y="191516"/>
                  <a:pt x="820674" y="187960"/>
                  <a:pt x="820674" y="184404"/>
                </a:cubicBezTo>
                <a:cubicBezTo>
                  <a:pt x="820674" y="176784"/>
                  <a:pt x="827278" y="167894"/>
                  <a:pt x="840486" y="157734"/>
                </a:cubicBezTo>
                <a:cubicBezTo>
                  <a:pt x="849630" y="150622"/>
                  <a:pt x="854710" y="146304"/>
                  <a:pt x="855726" y="144780"/>
                </a:cubicBezTo>
                <a:cubicBezTo>
                  <a:pt x="867918" y="146812"/>
                  <a:pt x="881761" y="148336"/>
                  <a:pt x="897255" y="149352"/>
                </a:cubicBezTo>
                <a:cubicBezTo>
                  <a:pt x="912749" y="150368"/>
                  <a:pt x="927354" y="150876"/>
                  <a:pt x="941070" y="150876"/>
                </a:cubicBezTo>
                <a:cubicBezTo>
                  <a:pt x="961898" y="150876"/>
                  <a:pt x="979297" y="150241"/>
                  <a:pt x="993267" y="148971"/>
                </a:cubicBezTo>
                <a:cubicBezTo>
                  <a:pt x="1007237" y="147701"/>
                  <a:pt x="1019302" y="146304"/>
                  <a:pt x="1029462" y="144780"/>
                </a:cubicBezTo>
                <a:cubicBezTo>
                  <a:pt x="1030986" y="138684"/>
                  <a:pt x="1031748" y="132080"/>
                  <a:pt x="1031748" y="124968"/>
                </a:cubicBezTo>
                <a:cubicBezTo>
                  <a:pt x="1031748" y="118872"/>
                  <a:pt x="1031494" y="113792"/>
                  <a:pt x="1030986" y="109728"/>
                </a:cubicBezTo>
                <a:cubicBezTo>
                  <a:pt x="1030986" y="108204"/>
                  <a:pt x="1030478" y="106172"/>
                  <a:pt x="1029462" y="103632"/>
                </a:cubicBezTo>
                <a:cubicBezTo>
                  <a:pt x="1030986" y="89916"/>
                  <a:pt x="1037082" y="83058"/>
                  <a:pt x="1047750" y="83058"/>
                </a:cubicBezTo>
                <a:cubicBezTo>
                  <a:pt x="1054354" y="83058"/>
                  <a:pt x="1060577" y="85725"/>
                  <a:pt x="1066419" y="91059"/>
                </a:cubicBezTo>
                <a:cubicBezTo>
                  <a:pt x="1072261" y="96393"/>
                  <a:pt x="1075182" y="102616"/>
                  <a:pt x="1075182" y="109728"/>
                </a:cubicBezTo>
                <a:cubicBezTo>
                  <a:pt x="1075182" y="115316"/>
                  <a:pt x="1072134" y="120904"/>
                  <a:pt x="1066038" y="126492"/>
                </a:cubicBezTo>
                <a:cubicBezTo>
                  <a:pt x="1066038" y="134620"/>
                  <a:pt x="1067562" y="140208"/>
                  <a:pt x="1070610" y="143256"/>
                </a:cubicBezTo>
                <a:cubicBezTo>
                  <a:pt x="1073658" y="146304"/>
                  <a:pt x="1077976" y="147828"/>
                  <a:pt x="1083564" y="147828"/>
                </a:cubicBezTo>
                <a:cubicBezTo>
                  <a:pt x="1095756" y="146812"/>
                  <a:pt x="1108202" y="145796"/>
                  <a:pt x="1120902" y="144780"/>
                </a:cubicBezTo>
                <a:cubicBezTo>
                  <a:pt x="1124459" y="125984"/>
                  <a:pt x="1127506" y="113284"/>
                  <a:pt x="1130046" y="106680"/>
                </a:cubicBezTo>
                <a:cubicBezTo>
                  <a:pt x="1136142" y="91440"/>
                  <a:pt x="1145286" y="83820"/>
                  <a:pt x="1157478" y="83820"/>
                </a:cubicBezTo>
                <a:cubicBezTo>
                  <a:pt x="1159510" y="83820"/>
                  <a:pt x="1162559" y="84328"/>
                  <a:pt x="1166622" y="85344"/>
                </a:cubicBezTo>
                <a:cubicBezTo>
                  <a:pt x="1174750" y="90932"/>
                  <a:pt x="1178814" y="96774"/>
                  <a:pt x="1178814" y="102870"/>
                </a:cubicBezTo>
                <a:cubicBezTo>
                  <a:pt x="1178814" y="107442"/>
                  <a:pt x="1174750" y="114300"/>
                  <a:pt x="1166622" y="123444"/>
                </a:cubicBezTo>
                <a:cubicBezTo>
                  <a:pt x="1158494" y="132588"/>
                  <a:pt x="1153922" y="139700"/>
                  <a:pt x="1152906" y="144780"/>
                </a:cubicBezTo>
                <a:cubicBezTo>
                  <a:pt x="1155954" y="144272"/>
                  <a:pt x="1160272" y="144018"/>
                  <a:pt x="1165860" y="144018"/>
                </a:cubicBezTo>
                <a:cubicBezTo>
                  <a:pt x="1186688" y="144018"/>
                  <a:pt x="1207008" y="148082"/>
                  <a:pt x="1226820" y="156210"/>
                </a:cubicBezTo>
                <a:cubicBezTo>
                  <a:pt x="1230376" y="157226"/>
                  <a:pt x="1234694" y="159512"/>
                  <a:pt x="1239774" y="163068"/>
                </a:cubicBezTo>
                <a:cubicBezTo>
                  <a:pt x="1233678" y="172720"/>
                  <a:pt x="1226185" y="179451"/>
                  <a:pt x="1217295" y="183261"/>
                </a:cubicBezTo>
                <a:cubicBezTo>
                  <a:pt x="1208405" y="187071"/>
                  <a:pt x="1198626" y="188976"/>
                  <a:pt x="1187958" y="188976"/>
                </a:cubicBezTo>
                <a:cubicBezTo>
                  <a:pt x="1179830" y="188976"/>
                  <a:pt x="1169670" y="187960"/>
                  <a:pt x="1157478" y="185928"/>
                </a:cubicBezTo>
                <a:cubicBezTo>
                  <a:pt x="1129538" y="181356"/>
                  <a:pt x="1112012" y="179070"/>
                  <a:pt x="1104900" y="179070"/>
                </a:cubicBezTo>
                <a:cubicBezTo>
                  <a:pt x="1098296" y="179070"/>
                  <a:pt x="1091438" y="179832"/>
                  <a:pt x="1084326" y="181356"/>
                </a:cubicBezTo>
                <a:cubicBezTo>
                  <a:pt x="1086358" y="202692"/>
                  <a:pt x="1091438" y="224282"/>
                  <a:pt x="1099566" y="246126"/>
                </a:cubicBezTo>
                <a:cubicBezTo>
                  <a:pt x="1102106" y="253238"/>
                  <a:pt x="1106170" y="262128"/>
                  <a:pt x="1111758" y="272796"/>
                </a:cubicBezTo>
                <a:cubicBezTo>
                  <a:pt x="1115822" y="270764"/>
                  <a:pt x="1119632" y="265430"/>
                  <a:pt x="1123188" y="256794"/>
                </a:cubicBezTo>
                <a:cubicBezTo>
                  <a:pt x="1123696" y="255270"/>
                  <a:pt x="1124459" y="252984"/>
                  <a:pt x="1125474" y="249936"/>
                </a:cubicBezTo>
                <a:cubicBezTo>
                  <a:pt x="1123950" y="240792"/>
                  <a:pt x="1125982" y="232537"/>
                  <a:pt x="1131570" y="225171"/>
                </a:cubicBezTo>
                <a:cubicBezTo>
                  <a:pt x="1137158" y="217805"/>
                  <a:pt x="1143762" y="214122"/>
                  <a:pt x="1151382" y="214122"/>
                </a:cubicBezTo>
                <a:cubicBezTo>
                  <a:pt x="1160526" y="214122"/>
                  <a:pt x="1167130" y="219964"/>
                  <a:pt x="1171194" y="231648"/>
                </a:cubicBezTo>
                <a:cubicBezTo>
                  <a:pt x="1178814" y="236728"/>
                  <a:pt x="1182624" y="243078"/>
                  <a:pt x="1182624" y="250698"/>
                </a:cubicBezTo>
                <a:cubicBezTo>
                  <a:pt x="1182624" y="257810"/>
                  <a:pt x="1179576" y="264668"/>
                  <a:pt x="1173480" y="271272"/>
                </a:cubicBezTo>
                <a:cubicBezTo>
                  <a:pt x="1167384" y="277876"/>
                  <a:pt x="1160526" y="282956"/>
                  <a:pt x="1152906" y="286512"/>
                </a:cubicBezTo>
                <a:cubicBezTo>
                  <a:pt x="1141730" y="293624"/>
                  <a:pt x="1136142" y="302260"/>
                  <a:pt x="1136142" y="312420"/>
                </a:cubicBezTo>
                <a:cubicBezTo>
                  <a:pt x="1136142" y="318516"/>
                  <a:pt x="1138174" y="325120"/>
                  <a:pt x="1142238" y="332232"/>
                </a:cubicBezTo>
                <a:cubicBezTo>
                  <a:pt x="1144270" y="335788"/>
                  <a:pt x="1152398" y="346456"/>
                  <a:pt x="1166622" y="364236"/>
                </a:cubicBezTo>
                <a:cubicBezTo>
                  <a:pt x="1173734" y="369316"/>
                  <a:pt x="1183386" y="379222"/>
                  <a:pt x="1195578" y="393954"/>
                </a:cubicBezTo>
                <a:cubicBezTo>
                  <a:pt x="1215898" y="418338"/>
                  <a:pt x="1233678" y="430530"/>
                  <a:pt x="1248918" y="430530"/>
                </a:cubicBezTo>
                <a:cubicBezTo>
                  <a:pt x="1252474" y="430530"/>
                  <a:pt x="1257046" y="429768"/>
                  <a:pt x="1262634" y="428244"/>
                </a:cubicBezTo>
                <a:cubicBezTo>
                  <a:pt x="1265682" y="397256"/>
                  <a:pt x="1267714" y="365887"/>
                  <a:pt x="1268730" y="334137"/>
                </a:cubicBezTo>
                <a:cubicBezTo>
                  <a:pt x="1269746" y="302387"/>
                  <a:pt x="1270254" y="271018"/>
                  <a:pt x="1270254" y="240030"/>
                </a:cubicBezTo>
                <a:cubicBezTo>
                  <a:pt x="1270254" y="212598"/>
                  <a:pt x="1270000" y="189992"/>
                  <a:pt x="1269492" y="172212"/>
                </a:cubicBezTo>
                <a:cubicBezTo>
                  <a:pt x="1268984" y="154432"/>
                  <a:pt x="1268222" y="139192"/>
                  <a:pt x="1267206" y="126492"/>
                </a:cubicBezTo>
                <a:cubicBezTo>
                  <a:pt x="1267206" y="107188"/>
                  <a:pt x="1258824" y="93218"/>
                  <a:pt x="1242060" y="84582"/>
                </a:cubicBezTo>
                <a:cubicBezTo>
                  <a:pt x="1229360" y="77978"/>
                  <a:pt x="1212088" y="74676"/>
                  <a:pt x="1190244" y="74676"/>
                </a:cubicBezTo>
                <a:cubicBezTo>
                  <a:pt x="1184148" y="74676"/>
                  <a:pt x="1178052" y="74676"/>
                  <a:pt x="1171956" y="74676"/>
                </a:cubicBezTo>
                <a:cubicBezTo>
                  <a:pt x="1167384" y="75692"/>
                  <a:pt x="1164082" y="76200"/>
                  <a:pt x="1162050" y="76200"/>
                </a:cubicBezTo>
                <a:cubicBezTo>
                  <a:pt x="1140714" y="74168"/>
                  <a:pt x="1115441" y="72644"/>
                  <a:pt x="1086231" y="71628"/>
                </a:cubicBezTo>
                <a:cubicBezTo>
                  <a:pt x="1057021" y="70612"/>
                  <a:pt x="1030478" y="70104"/>
                  <a:pt x="1006602" y="70104"/>
                </a:cubicBezTo>
                <a:close/>
                <a:moveTo>
                  <a:pt x="6315456" y="53340"/>
                </a:moveTo>
                <a:cubicBezTo>
                  <a:pt x="6323584" y="53340"/>
                  <a:pt x="6335521" y="54864"/>
                  <a:pt x="6351270" y="57912"/>
                </a:cubicBezTo>
                <a:cubicBezTo>
                  <a:pt x="6367018" y="60960"/>
                  <a:pt x="6378702" y="62484"/>
                  <a:pt x="6386322" y="62484"/>
                </a:cubicBezTo>
                <a:cubicBezTo>
                  <a:pt x="6388861" y="63500"/>
                  <a:pt x="6396355" y="64770"/>
                  <a:pt x="6408801" y="66294"/>
                </a:cubicBezTo>
                <a:cubicBezTo>
                  <a:pt x="6421247" y="67818"/>
                  <a:pt x="6427470" y="72644"/>
                  <a:pt x="6427470" y="80772"/>
                </a:cubicBezTo>
                <a:cubicBezTo>
                  <a:pt x="6400038" y="89408"/>
                  <a:pt x="6372352" y="93726"/>
                  <a:pt x="6344411" y="93726"/>
                </a:cubicBezTo>
                <a:cubicBezTo>
                  <a:pt x="6335268" y="93726"/>
                  <a:pt x="6325615" y="92964"/>
                  <a:pt x="6315456" y="91440"/>
                </a:cubicBezTo>
                <a:cubicBezTo>
                  <a:pt x="6305296" y="89916"/>
                  <a:pt x="6295390" y="87884"/>
                  <a:pt x="6285738" y="85344"/>
                </a:cubicBezTo>
                <a:cubicBezTo>
                  <a:pt x="6281165" y="83312"/>
                  <a:pt x="6278626" y="80264"/>
                  <a:pt x="6278118" y="76200"/>
                </a:cubicBezTo>
                <a:cubicBezTo>
                  <a:pt x="6277609" y="72136"/>
                  <a:pt x="6277102" y="69088"/>
                  <a:pt x="6276593" y="67056"/>
                </a:cubicBezTo>
                <a:cubicBezTo>
                  <a:pt x="6287770" y="57912"/>
                  <a:pt x="6300724" y="53340"/>
                  <a:pt x="6315456" y="53340"/>
                </a:cubicBezTo>
                <a:close/>
                <a:moveTo>
                  <a:pt x="2511552" y="35814"/>
                </a:moveTo>
                <a:cubicBezTo>
                  <a:pt x="2501900" y="35814"/>
                  <a:pt x="2493264" y="36576"/>
                  <a:pt x="2485644" y="38100"/>
                </a:cubicBezTo>
                <a:cubicBezTo>
                  <a:pt x="2484120" y="38100"/>
                  <a:pt x="2482342" y="38608"/>
                  <a:pt x="2480310" y="39624"/>
                </a:cubicBezTo>
                <a:cubicBezTo>
                  <a:pt x="2478278" y="39116"/>
                  <a:pt x="2475230" y="38862"/>
                  <a:pt x="2471166" y="38862"/>
                </a:cubicBezTo>
                <a:cubicBezTo>
                  <a:pt x="2458974" y="38862"/>
                  <a:pt x="2446782" y="41529"/>
                  <a:pt x="2434590" y="46863"/>
                </a:cubicBezTo>
                <a:cubicBezTo>
                  <a:pt x="2422398" y="52197"/>
                  <a:pt x="2416302" y="58928"/>
                  <a:pt x="2416302" y="67056"/>
                </a:cubicBezTo>
                <a:cubicBezTo>
                  <a:pt x="2416302" y="73152"/>
                  <a:pt x="2419350" y="79248"/>
                  <a:pt x="2425446" y="85344"/>
                </a:cubicBezTo>
                <a:cubicBezTo>
                  <a:pt x="2429510" y="85852"/>
                  <a:pt x="2433955" y="86233"/>
                  <a:pt x="2438781" y="86487"/>
                </a:cubicBezTo>
                <a:cubicBezTo>
                  <a:pt x="2443607" y="86741"/>
                  <a:pt x="2447290" y="86868"/>
                  <a:pt x="2449831" y="86868"/>
                </a:cubicBezTo>
                <a:cubicBezTo>
                  <a:pt x="2456942" y="86868"/>
                  <a:pt x="2469134" y="86360"/>
                  <a:pt x="2486406" y="85344"/>
                </a:cubicBezTo>
                <a:cubicBezTo>
                  <a:pt x="2503678" y="84328"/>
                  <a:pt x="2512822" y="83820"/>
                  <a:pt x="2513838" y="83820"/>
                </a:cubicBezTo>
                <a:cubicBezTo>
                  <a:pt x="2517394" y="83820"/>
                  <a:pt x="2521331" y="84074"/>
                  <a:pt x="2525649" y="84582"/>
                </a:cubicBezTo>
                <a:cubicBezTo>
                  <a:pt x="2529967" y="85090"/>
                  <a:pt x="2533142" y="85344"/>
                  <a:pt x="2535174" y="85344"/>
                </a:cubicBezTo>
                <a:lnTo>
                  <a:pt x="2539746" y="39624"/>
                </a:lnTo>
                <a:cubicBezTo>
                  <a:pt x="2532126" y="37084"/>
                  <a:pt x="2522728" y="35814"/>
                  <a:pt x="2511552" y="35814"/>
                </a:cubicBezTo>
                <a:close/>
                <a:moveTo>
                  <a:pt x="4821174" y="30480"/>
                </a:moveTo>
                <a:cubicBezTo>
                  <a:pt x="4827777" y="30480"/>
                  <a:pt x="4832350" y="30480"/>
                  <a:pt x="4834890" y="30480"/>
                </a:cubicBezTo>
                <a:cubicBezTo>
                  <a:pt x="4848098" y="40640"/>
                  <a:pt x="4854702" y="52832"/>
                  <a:pt x="4854702" y="67056"/>
                </a:cubicBezTo>
                <a:cubicBezTo>
                  <a:pt x="4854702" y="73660"/>
                  <a:pt x="4850637" y="89662"/>
                  <a:pt x="4842509" y="115062"/>
                </a:cubicBezTo>
                <a:cubicBezTo>
                  <a:pt x="4838445" y="127762"/>
                  <a:pt x="4836413" y="137668"/>
                  <a:pt x="4836413" y="144780"/>
                </a:cubicBezTo>
                <a:cubicBezTo>
                  <a:pt x="4836413" y="151384"/>
                  <a:pt x="4837430" y="157480"/>
                  <a:pt x="4839461" y="163068"/>
                </a:cubicBezTo>
                <a:lnTo>
                  <a:pt x="4958334" y="153924"/>
                </a:lnTo>
                <a:cubicBezTo>
                  <a:pt x="4971034" y="153924"/>
                  <a:pt x="4990338" y="152654"/>
                  <a:pt x="5016245" y="150114"/>
                </a:cubicBezTo>
                <a:cubicBezTo>
                  <a:pt x="5042154" y="147574"/>
                  <a:pt x="5061965" y="146304"/>
                  <a:pt x="5075681" y="146304"/>
                </a:cubicBezTo>
                <a:cubicBezTo>
                  <a:pt x="5081777" y="146304"/>
                  <a:pt x="5087111" y="146304"/>
                  <a:pt x="5091684" y="146304"/>
                </a:cubicBezTo>
                <a:cubicBezTo>
                  <a:pt x="5096256" y="146304"/>
                  <a:pt x="5103621" y="147320"/>
                  <a:pt x="5113781" y="149352"/>
                </a:cubicBezTo>
                <a:cubicBezTo>
                  <a:pt x="5104130" y="162560"/>
                  <a:pt x="5090668" y="173482"/>
                  <a:pt x="5073395" y="182118"/>
                </a:cubicBezTo>
                <a:cubicBezTo>
                  <a:pt x="5067807" y="184658"/>
                  <a:pt x="5059933" y="187452"/>
                  <a:pt x="5049774" y="190500"/>
                </a:cubicBezTo>
                <a:cubicBezTo>
                  <a:pt x="4980686" y="190500"/>
                  <a:pt x="4901691" y="191389"/>
                  <a:pt x="4812792" y="193167"/>
                </a:cubicBezTo>
                <a:cubicBezTo>
                  <a:pt x="4723892" y="194945"/>
                  <a:pt x="4667377" y="196215"/>
                  <a:pt x="4643247" y="196977"/>
                </a:cubicBezTo>
                <a:cubicBezTo>
                  <a:pt x="4619117" y="197739"/>
                  <a:pt x="4594606" y="198628"/>
                  <a:pt x="4569714" y="199644"/>
                </a:cubicBezTo>
                <a:cubicBezTo>
                  <a:pt x="4567683" y="197612"/>
                  <a:pt x="4566666" y="195326"/>
                  <a:pt x="4566666" y="192786"/>
                </a:cubicBezTo>
                <a:cubicBezTo>
                  <a:pt x="4566666" y="189230"/>
                  <a:pt x="4570730" y="184912"/>
                  <a:pt x="4578858" y="179832"/>
                </a:cubicBezTo>
                <a:cubicBezTo>
                  <a:pt x="4589526" y="173228"/>
                  <a:pt x="4595622" y="169164"/>
                  <a:pt x="4597146" y="167640"/>
                </a:cubicBezTo>
                <a:cubicBezTo>
                  <a:pt x="4644390" y="167640"/>
                  <a:pt x="4686046" y="167132"/>
                  <a:pt x="4722114" y="166116"/>
                </a:cubicBezTo>
                <a:cubicBezTo>
                  <a:pt x="4758181" y="165100"/>
                  <a:pt x="4789677" y="164084"/>
                  <a:pt x="4816602" y="163068"/>
                </a:cubicBezTo>
                <a:cubicBezTo>
                  <a:pt x="4810506" y="137668"/>
                  <a:pt x="4805679" y="111252"/>
                  <a:pt x="4802124" y="83820"/>
                </a:cubicBezTo>
                <a:cubicBezTo>
                  <a:pt x="4801107" y="74676"/>
                  <a:pt x="4799838" y="62992"/>
                  <a:pt x="4798313" y="48768"/>
                </a:cubicBezTo>
                <a:cubicBezTo>
                  <a:pt x="4796790" y="41656"/>
                  <a:pt x="4798187" y="36830"/>
                  <a:pt x="4802505" y="34290"/>
                </a:cubicBezTo>
                <a:cubicBezTo>
                  <a:pt x="4806823" y="31750"/>
                  <a:pt x="4813046" y="30480"/>
                  <a:pt x="4821174" y="30480"/>
                </a:cubicBezTo>
                <a:close/>
                <a:moveTo>
                  <a:pt x="3816858" y="30480"/>
                </a:moveTo>
                <a:lnTo>
                  <a:pt x="3963162" y="39624"/>
                </a:lnTo>
                <a:cubicBezTo>
                  <a:pt x="3967226" y="38100"/>
                  <a:pt x="3970401" y="38735"/>
                  <a:pt x="3972687" y="41529"/>
                </a:cubicBezTo>
                <a:cubicBezTo>
                  <a:pt x="3974973" y="44323"/>
                  <a:pt x="3976116" y="48006"/>
                  <a:pt x="3976116" y="52578"/>
                </a:cubicBezTo>
                <a:cubicBezTo>
                  <a:pt x="3976116" y="59182"/>
                  <a:pt x="3973322" y="62484"/>
                  <a:pt x="3967734" y="62484"/>
                </a:cubicBezTo>
                <a:lnTo>
                  <a:pt x="3844290" y="62484"/>
                </a:lnTo>
                <a:cubicBezTo>
                  <a:pt x="3841242" y="64008"/>
                  <a:pt x="3837432" y="65024"/>
                  <a:pt x="3832860" y="65532"/>
                </a:cubicBezTo>
                <a:cubicBezTo>
                  <a:pt x="3830828" y="66040"/>
                  <a:pt x="3828796" y="66294"/>
                  <a:pt x="3826764" y="66294"/>
                </a:cubicBezTo>
                <a:cubicBezTo>
                  <a:pt x="3821684" y="66294"/>
                  <a:pt x="3817112" y="65786"/>
                  <a:pt x="3813048" y="64770"/>
                </a:cubicBezTo>
                <a:cubicBezTo>
                  <a:pt x="3811524" y="64770"/>
                  <a:pt x="3809746" y="64008"/>
                  <a:pt x="3807714" y="62484"/>
                </a:cubicBezTo>
                <a:cubicBezTo>
                  <a:pt x="3802126" y="58420"/>
                  <a:pt x="3799332" y="53848"/>
                  <a:pt x="3799332" y="48768"/>
                </a:cubicBezTo>
                <a:cubicBezTo>
                  <a:pt x="3799332" y="44196"/>
                  <a:pt x="3802126" y="39878"/>
                  <a:pt x="3807714" y="35814"/>
                </a:cubicBezTo>
                <a:cubicBezTo>
                  <a:pt x="3809238" y="34798"/>
                  <a:pt x="3812286" y="33020"/>
                  <a:pt x="3816858" y="30480"/>
                </a:cubicBezTo>
                <a:close/>
                <a:moveTo>
                  <a:pt x="2580894" y="30480"/>
                </a:moveTo>
                <a:cubicBezTo>
                  <a:pt x="2573782" y="34036"/>
                  <a:pt x="2570226" y="40640"/>
                  <a:pt x="2570226" y="50292"/>
                </a:cubicBezTo>
                <a:cubicBezTo>
                  <a:pt x="2570226" y="55880"/>
                  <a:pt x="2571115" y="61341"/>
                  <a:pt x="2572893" y="66675"/>
                </a:cubicBezTo>
                <a:cubicBezTo>
                  <a:pt x="2574671" y="72009"/>
                  <a:pt x="2577338" y="78232"/>
                  <a:pt x="2580894" y="85344"/>
                </a:cubicBezTo>
                <a:lnTo>
                  <a:pt x="2667762" y="85344"/>
                </a:lnTo>
                <a:cubicBezTo>
                  <a:pt x="2679446" y="85344"/>
                  <a:pt x="2685288" y="80010"/>
                  <a:pt x="2685288" y="69342"/>
                </a:cubicBezTo>
                <a:cubicBezTo>
                  <a:pt x="2685288" y="65786"/>
                  <a:pt x="2684780" y="62230"/>
                  <a:pt x="2683764" y="58674"/>
                </a:cubicBezTo>
                <a:cubicBezTo>
                  <a:pt x="2683764" y="57658"/>
                  <a:pt x="2683002" y="55880"/>
                  <a:pt x="2681478" y="53340"/>
                </a:cubicBezTo>
                <a:cubicBezTo>
                  <a:pt x="2660650" y="45720"/>
                  <a:pt x="2637536" y="39624"/>
                  <a:pt x="2612136" y="35052"/>
                </a:cubicBezTo>
                <a:cubicBezTo>
                  <a:pt x="2604008" y="33528"/>
                  <a:pt x="2593595" y="32004"/>
                  <a:pt x="2580894" y="30480"/>
                </a:cubicBezTo>
                <a:close/>
                <a:moveTo>
                  <a:pt x="796290" y="30480"/>
                </a:moveTo>
                <a:cubicBezTo>
                  <a:pt x="840994" y="34544"/>
                  <a:pt x="886968" y="37465"/>
                  <a:pt x="934212" y="39243"/>
                </a:cubicBezTo>
                <a:cubicBezTo>
                  <a:pt x="981456" y="41021"/>
                  <a:pt x="1027684" y="41910"/>
                  <a:pt x="1072896" y="41910"/>
                </a:cubicBezTo>
                <a:cubicBezTo>
                  <a:pt x="1111505" y="41910"/>
                  <a:pt x="1138809" y="41783"/>
                  <a:pt x="1154811" y="41529"/>
                </a:cubicBezTo>
                <a:cubicBezTo>
                  <a:pt x="1170813" y="41275"/>
                  <a:pt x="1185418" y="40640"/>
                  <a:pt x="1198626" y="39624"/>
                </a:cubicBezTo>
                <a:cubicBezTo>
                  <a:pt x="1201166" y="40132"/>
                  <a:pt x="1205230" y="40386"/>
                  <a:pt x="1210818" y="40386"/>
                </a:cubicBezTo>
                <a:cubicBezTo>
                  <a:pt x="1215390" y="40386"/>
                  <a:pt x="1223264" y="39878"/>
                  <a:pt x="1234440" y="38862"/>
                </a:cubicBezTo>
                <a:cubicBezTo>
                  <a:pt x="1245617" y="37846"/>
                  <a:pt x="1254252" y="37338"/>
                  <a:pt x="1260348" y="37338"/>
                </a:cubicBezTo>
                <a:cubicBezTo>
                  <a:pt x="1272540" y="37338"/>
                  <a:pt x="1282955" y="39116"/>
                  <a:pt x="1291590" y="42672"/>
                </a:cubicBezTo>
                <a:cubicBezTo>
                  <a:pt x="1300226" y="46228"/>
                  <a:pt x="1307338" y="52832"/>
                  <a:pt x="1312926" y="62484"/>
                </a:cubicBezTo>
                <a:cubicBezTo>
                  <a:pt x="1314958" y="81788"/>
                  <a:pt x="1316482" y="104267"/>
                  <a:pt x="1317498" y="129921"/>
                </a:cubicBezTo>
                <a:cubicBezTo>
                  <a:pt x="1318514" y="155575"/>
                  <a:pt x="1319022" y="179832"/>
                  <a:pt x="1319022" y="202692"/>
                </a:cubicBezTo>
                <a:cubicBezTo>
                  <a:pt x="1319022" y="232156"/>
                  <a:pt x="1318006" y="276352"/>
                  <a:pt x="1315974" y="335280"/>
                </a:cubicBezTo>
                <a:cubicBezTo>
                  <a:pt x="1313942" y="394208"/>
                  <a:pt x="1312926" y="438912"/>
                  <a:pt x="1312926" y="469392"/>
                </a:cubicBezTo>
                <a:cubicBezTo>
                  <a:pt x="1313434" y="477520"/>
                  <a:pt x="1313688" y="483870"/>
                  <a:pt x="1313688" y="488442"/>
                </a:cubicBezTo>
                <a:cubicBezTo>
                  <a:pt x="1313688" y="511302"/>
                  <a:pt x="1309624" y="529590"/>
                  <a:pt x="1301496" y="543306"/>
                </a:cubicBezTo>
                <a:cubicBezTo>
                  <a:pt x="1291336" y="561086"/>
                  <a:pt x="1275334" y="569976"/>
                  <a:pt x="1253490" y="569976"/>
                </a:cubicBezTo>
                <a:cubicBezTo>
                  <a:pt x="1196086" y="569976"/>
                  <a:pt x="1133984" y="569214"/>
                  <a:pt x="1067181" y="567690"/>
                </a:cubicBezTo>
                <a:cubicBezTo>
                  <a:pt x="1000379" y="566166"/>
                  <a:pt x="957580" y="564896"/>
                  <a:pt x="938784" y="563880"/>
                </a:cubicBezTo>
                <a:cubicBezTo>
                  <a:pt x="919988" y="562864"/>
                  <a:pt x="901446" y="561848"/>
                  <a:pt x="883158" y="560832"/>
                </a:cubicBezTo>
                <a:cubicBezTo>
                  <a:pt x="873506" y="560832"/>
                  <a:pt x="853186" y="563372"/>
                  <a:pt x="822198" y="568452"/>
                </a:cubicBezTo>
                <a:cubicBezTo>
                  <a:pt x="806450" y="570992"/>
                  <a:pt x="794004" y="572262"/>
                  <a:pt x="784860" y="572262"/>
                </a:cubicBezTo>
                <a:cubicBezTo>
                  <a:pt x="776732" y="572262"/>
                  <a:pt x="768350" y="571500"/>
                  <a:pt x="759714" y="569976"/>
                </a:cubicBezTo>
                <a:cubicBezTo>
                  <a:pt x="752094" y="562356"/>
                  <a:pt x="746887" y="554101"/>
                  <a:pt x="744093" y="545211"/>
                </a:cubicBezTo>
                <a:cubicBezTo>
                  <a:pt x="741299" y="536321"/>
                  <a:pt x="739902" y="526288"/>
                  <a:pt x="739902" y="515112"/>
                </a:cubicBezTo>
                <a:cubicBezTo>
                  <a:pt x="739902" y="508000"/>
                  <a:pt x="740537" y="497840"/>
                  <a:pt x="741807" y="484632"/>
                </a:cubicBezTo>
                <a:cubicBezTo>
                  <a:pt x="743077" y="471424"/>
                  <a:pt x="743712" y="463550"/>
                  <a:pt x="743712" y="461010"/>
                </a:cubicBezTo>
                <a:cubicBezTo>
                  <a:pt x="743712" y="454406"/>
                  <a:pt x="742950" y="448056"/>
                  <a:pt x="741426" y="441960"/>
                </a:cubicBezTo>
                <a:cubicBezTo>
                  <a:pt x="741426" y="417068"/>
                  <a:pt x="742188" y="381254"/>
                  <a:pt x="743712" y="334518"/>
                </a:cubicBezTo>
                <a:cubicBezTo>
                  <a:pt x="745236" y="287782"/>
                  <a:pt x="745998" y="252476"/>
                  <a:pt x="745998" y="228600"/>
                </a:cubicBezTo>
                <a:cubicBezTo>
                  <a:pt x="745998" y="200660"/>
                  <a:pt x="745490" y="175641"/>
                  <a:pt x="744474" y="153543"/>
                </a:cubicBezTo>
                <a:cubicBezTo>
                  <a:pt x="743458" y="131445"/>
                  <a:pt x="740918" y="107188"/>
                  <a:pt x="736854" y="80772"/>
                </a:cubicBezTo>
                <a:cubicBezTo>
                  <a:pt x="740410" y="61976"/>
                  <a:pt x="751332" y="48006"/>
                  <a:pt x="769620" y="38862"/>
                </a:cubicBezTo>
                <a:cubicBezTo>
                  <a:pt x="775716" y="35814"/>
                  <a:pt x="784606" y="33020"/>
                  <a:pt x="796290" y="30480"/>
                </a:cubicBezTo>
                <a:close/>
                <a:moveTo>
                  <a:pt x="1917192" y="27432"/>
                </a:moveTo>
                <a:cubicBezTo>
                  <a:pt x="1932940" y="27432"/>
                  <a:pt x="1947926" y="32512"/>
                  <a:pt x="1962150" y="42672"/>
                </a:cubicBezTo>
                <a:cubicBezTo>
                  <a:pt x="1966722" y="45720"/>
                  <a:pt x="1972310" y="50800"/>
                  <a:pt x="1978914" y="57912"/>
                </a:cubicBezTo>
                <a:cubicBezTo>
                  <a:pt x="1967230" y="85344"/>
                  <a:pt x="1959737" y="114173"/>
                  <a:pt x="1956435" y="144399"/>
                </a:cubicBezTo>
                <a:cubicBezTo>
                  <a:pt x="1953133" y="174625"/>
                  <a:pt x="1951482" y="209804"/>
                  <a:pt x="1951482" y="249936"/>
                </a:cubicBezTo>
                <a:cubicBezTo>
                  <a:pt x="1958086" y="291592"/>
                  <a:pt x="1964944" y="333248"/>
                  <a:pt x="1972056" y="374904"/>
                </a:cubicBezTo>
                <a:cubicBezTo>
                  <a:pt x="1985772" y="422148"/>
                  <a:pt x="2012442" y="453644"/>
                  <a:pt x="2052066" y="469392"/>
                </a:cubicBezTo>
                <a:cubicBezTo>
                  <a:pt x="2065274" y="474980"/>
                  <a:pt x="2080133" y="479552"/>
                  <a:pt x="2096643" y="483108"/>
                </a:cubicBezTo>
                <a:cubicBezTo>
                  <a:pt x="2113153" y="486664"/>
                  <a:pt x="2130298" y="489712"/>
                  <a:pt x="2148078" y="492252"/>
                </a:cubicBezTo>
                <a:cubicBezTo>
                  <a:pt x="2130806" y="512572"/>
                  <a:pt x="2119630" y="525018"/>
                  <a:pt x="2114550" y="529590"/>
                </a:cubicBezTo>
                <a:cubicBezTo>
                  <a:pt x="2099818" y="542290"/>
                  <a:pt x="2084832" y="548640"/>
                  <a:pt x="2069592" y="548640"/>
                </a:cubicBezTo>
                <a:cubicBezTo>
                  <a:pt x="2067052" y="548640"/>
                  <a:pt x="2062734" y="548132"/>
                  <a:pt x="2056638" y="547116"/>
                </a:cubicBezTo>
                <a:cubicBezTo>
                  <a:pt x="2016506" y="528320"/>
                  <a:pt x="1983232" y="497586"/>
                  <a:pt x="1956816" y="454914"/>
                </a:cubicBezTo>
                <a:cubicBezTo>
                  <a:pt x="1948180" y="440690"/>
                  <a:pt x="1938782" y="421132"/>
                  <a:pt x="1928622" y="396240"/>
                </a:cubicBezTo>
                <a:cubicBezTo>
                  <a:pt x="1928622" y="339344"/>
                  <a:pt x="1927733" y="290830"/>
                  <a:pt x="1925955" y="250698"/>
                </a:cubicBezTo>
                <a:cubicBezTo>
                  <a:pt x="1924177" y="210566"/>
                  <a:pt x="1922018" y="171450"/>
                  <a:pt x="1919478" y="133350"/>
                </a:cubicBezTo>
                <a:cubicBezTo>
                  <a:pt x="1916938" y="95250"/>
                  <a:pt x="1915414" y="76200"/>
                  <a:pt x="1914906" y="76200"/>
                </a:cubicBezTo>
                <a:lnTo>
                  <a:pt x="1896618" y="57912"/>
                </a:lnTo>
                <a:cubicBezTo>
                  <a:pt x="1876298" y="57912"/>
                  <a:pt x="1856232" y="57658"/>
                  <a:pt x="1836420" y="57150"/>
                </a:cubicBezTo>
                <a:cubicBezTo>
                  <a:pt x="1816608" y="56642"/>
                  <a:pt x="1797050" y="56134"/>
                  <a:pt x="1777746" y="55626"/>
                </a:cubicBezTo>
                <a:cubicBezTo>
                  <a:pt x="1757426" y="55626"/>
                  <a:pt x="1737360" y="56515"/>
                  <a:pt x="1717548" y="58293"/>
                </a:cubicBezTo>
                <a:cubicBezTo>
                  <a:pt x="1697736" y="60071"/>
                  <a:pt x="1678178" y="62992"/>
                  <a:pt x="1658874" y="67056"/>
                </a:cubicBezTo>
                <a:cubicBezTo>
                  <a:pt x="1644650" y="67056"/>
                  <a:pt x="1633347" y="71501"/>
                  <a:pt x="1624965" y="80391"/>
                </a:cubicBezTo>
                <a:cubicBezTo>
                  <a:pt x="1616583" y="89281"/>
                  <a:pt x="1612392" y="106680"/>
                  <a:pt x="1612392" y="132588"/>
                </a:cubicBezTo>
                <a:cubicBezTo>
                  <a:pt x="1612392" y="138176"/>
                  <a:pt x="1612392" y="143510"/>
                  <a:pt x="1612392" y="148590"/>
                </a:cubicBezTo>
                <a:cubicBezTo>
                  <a:pt x="1612392" y="153670"/>
                  <a:pt x="1612646" y="158496"/>
                  <a:pt x="1613154" y="163068"/>
                </a:cubicBezTo>
                <a:cubicBezTo>
                  <a:pt x="1614678" y="164084"/>
                  <a:pt x="1616964" y="164592"/>
                  <a:pt x="1620012" y="164592"/>
                </a:cubicBezTo>
                <a:cubicBezTo>
                  <a:pt x="1625092" y="164592"/>
                  <a:pt x="1634998" y="159258"/>
                  <a:pt x="1649730" y="148590"/>
                </a:cubicBezTo>
                <a:cubicBezTo>
                  <a:pt x="1657350" y="143002"/>
                  <a:pt x="1663446" y="140208"/>
                  <a:pt x="1668018" y="140208"/>
                </a:cubicBezTo>
                <a:cubicBezTo>
                  <a:pt x="1721358" y="140208"/>
                  <a:pt x="1767840" y="140716"/>
                  <a:pt x="1807464" y="141732"/>
                </a:cubicBezTo>
                <a:cubicBezTo>
                  <a:pt x="1847088" y="142748"/>
                  <a:pt x="1881378" y="143764"/>
                  <a:pt x="1910334" y="144780"/>
                </a:cubicBezTo>
                <a:cubicBezTo>
                  <a:pt x="1910334" y="146304"/>
                  <a:pt x="1910588" y="147828"/>
                  <a:pt x="1911096" y="149352"/>
                </a:cubicBezTo>
                <a:cubicBezTo>
                  <a:pt x="1907540" y="153924"/>
                  <a:pt x="1904238" y="158496"/>
                  <a:pt x="1901190" y="163068"/>
                </a:cubicBezTo>
                <a:cubicBezTo>
                  <a:pt x="1895094" y="169672"/>
                  <a:pt x="1888998" y="174117"/>
                  <a:pt x="1882902" y="176403"/>
                </a:cubicBezTo>
                <a:cubicBezTo>
                  <a:pt x="1876806" y="178689"/>
                  <a:pt x="1868932" y="179832"/>
                  <a:pt x="1859280" y="179832"/>
                </a:cubicBezTo>
                <a:cubicBezTo>
                  <a:pt x="1853692" y="179832"/>
                  <a:pt x="1844548" y="179197"/>
                  <a:pt x="1831848" y="177927"/>
                </a:cubicBezTo>
                <a:cubicBezTo>
                  <a:pt x="1819148" y="176657"/>
                  <a:pt x="1811020" y="176022"/>
                  <a:pt x="1807464" y="176022"/>
                </a:cubicBezTo>
                <a:cubicBezTo>
                  <a:pt x="1796288" y="176022"/>
                  <a:pt x="1786382" y="177800"/>
                  <a:pt x="1777746" y="181356"/>
                </a:cubicBezTo>
                <a:lnTo>
                  <a:pt x="1777746" y="254508"/>
                </a:lnTo>
                <a:lnTo>
                  <a:pt x="1860042" y="249936"/>
                </a:lnTo>
                <a:cubicBezTo>
                  <a:pt x="1872742" y="250952"/>
                  <a:pt x="1881632" y="255143"/>
                  <a:pt x="1886712" y="262509"/>
                </a:cubicBezTo>
                <a:cubicBezTo>
                  <a:pt x="1891792" y="269875"/>
                  <a:pt x="1894332" y="279146"/>
                  <a:pt x="1894332" y="290322"/>
                </a:cubicBezTo>
                <a:cubicBezTo>
                  <a:pt x="1894332" y="297942"/>
                  <a:pt x="1893316" y="306578"/>
                  <a:pt x="1891284" y="316230"/>
                </a:cubicBezTo>
                <a:cubicBezTo>
                  <a:pt x="1889252" y="325882"/>
                  <a:pt x="1887982" y="332740"/>
                  <a:pt x="1887474" y="336804"/>
                </a:cubicBezTo>
                <a:cubicBezTo>
                  <a:pt x="1887474" y="364744"/>
                  <a:pt x="1873758" y="379730"/>
                  <a:pt x="1846326" y="381762"/>
                </a:cubicBezTo>
                <a:cubicBezTo>
                  <a:pt x="1818894" y="383794"/>
                  <a:pt x="1792986" y="385572"/>
                  <a:pt x="1768602" y="387096"/>
                </a:cubicBezTo>
                <a:cubicBezTo>
                  <a:pt x="1770634" y="392684"/>
                  <a:pt x="1771650" y="398018"/>
                  <a:pt x="1771650" y="403098"/>
                </a:cubicBezTo>
                <a:cubicBezTo>
                  <a:pt x="1771650" y="412242"/>
                  <a:pt x="1768348" y="420878"/>
                  <a:pt x="1761744" y="429006"/>
                </a:cubicBezTo>
                <a:cubicBezTo>
                  <a:pt x="1742948" y="452374"/>
                  <a:pt x="1733042" y="465836"/>
                  <a:pt x="1732026" y="469392"/>
                </a:cubicBezTo>
                <a:cubicBezTo>
                  <a:pt x="1738630" y="470916"/>
                  <a:pt x="1745615" y="471932"/>
                  <a:pt x="1752981" y="472440"/>
                </a:cubicBezTo>
                <a:cubicBezTo>
                  <a:pt x="1760347" y="472948"/>
                  <a:pt x="1768602" y="473202"/>
                  <a:pt x="1777746" y="473202"/>
                </a:cubicBezTo>
                <a:cubicBezTo>
                  <a:pt x="1793494" y="473202"/>
                  <a:pt x="1804924" y="472821"/>
                  <a:pt x="1812036" y="472059"/>
                </a:cubicBezTo>
                <a:cubicBezTo>
                  <a:pt x="1819148" y="471297"/>
                  <a:pt x="1824482" y="470408"/>
                  <a:pt x="1828038" y="469392"/>
                </a:cubicBezTo>
                <a:cubicBezTo>
                  <a:pt x="1831086" y="466852"/>
                  <a:pt x="1833372" y="463677"/>
                  <a:pt x="1834896" y="459867"/>
                </a:cubicBezTo>
                <a:cubicBezTo>
                  <a:pt x="1836420" y="456057"/>
                  <a:pt x="1837182" y="452120"/>
                  <a:pt x="1837182" y="448056"/>
                </a:cubicBezTo>
                <a:cubicBezTo>
                  <a:pt x="1837182" y="441452"/>
                  <a:pt x="1835912" y="433578"/>
                  <a:pt x="1833372" y="424434"/>
                </a:cubicBezTo>
                <a:cubicBezTo>
                  <a:pt x="1830832" y="415290"/>
                  <a:pt x="1829054" y="408940"/>
                  <a:pt x="1828038" y="405384"/>
                </a:cubicBezTo>
                <a:cubicBezTo>
                  <a:pt x="1835150" y="402844"/>
                  <a:pt x="1842770" y="404368"/>
                  <a:pt x="1850898" y="409956"/>
                </a:cubicBezTo>
                <a:cubicBezTo>
                  <a:pt x="1851914" y="410464"/>
                  <a:pt x="1853438" y="411988"/>
                  <a:pt x="1855470" y="414528"/>
                </a:cubicBezTo>
                <a:cubicBezTo>
                  <a:pt x="1856486" y="416560"/>
                  <a:pt x="1861312" y="424434"/>
                  <a:pt x="1869948" y="438150"/>
                </a:cubicBezTo>
                <a:cubicBezTo>
                  <a:pt x="1881124" y="455930"/>
                  <a:pt x="1886712" y="469900"/>
                  <a:pt x="1886712" y="480060"/>
                </a:cubicBezTo>
                <a:cubicBezTo>
                  <a:pt x="1886712" y="488188"/>
                  <a:pt x="1883918" y="495300"/>
                  <a:pt x="1878330" y="501396"/>
                </a:cubicBezTo>
                <a:cubicBezTo>
                  <a:pt x="1872742" y="502412"/>
                  <a:pt x="1865757" y="503174"/>
                  <a:pt x="1857375" y="503682"/>
                </a:cubicBezTo>
                <a:cubicBezTo>
                  <a:pt x="1848993" y="504190"/>
                  <a:pt x="1840992" y="504444"/>
                  <a:pt x="1833372" y="504444"/>
                </a:cubicBezTo>
                <a:cubicBezTo>
                  <a:pt x="1822196" y="504444"/>
                  <a:pt x="1810766" y="504190"/>
                  <a:pt x="1799082" y="503682"/>
                </a:cubicBezTo>
                <a:cubicBezTo>
                  <a:pt x="1787398" y="503174"/>
                  <a:pt x="1775714" y="502666"/>
                  <a:pt x="1764030" y="502158"/>
                </a:cubicBezTo>
                <a:cubicBezTo>
                  <a:pt x="1751838" y="502158"/>
                  <a:pt x="1738122" y="503428"/>
                  <a:pt x="1722882" y="505968"/>
                </a:cubicBezTo>
                <a:cubicBezTo>
                  <a:pt x="1716786" y="505968"/>
                  <a:pt x="1709166" y="507746"/>
                  <a:pt x="1700022" y="511302"/>
                </a:cubicBezTo>
                <a:cubicBezTo>
                  <a:pt x="1677162" y="519938"/>
                  <a:pt x="1663446" y="524256"/>
                  <a:pt x="1658874" y="524256"/>
                </a:cubicBezTo>
                <a:cubicBezTo>
                  <a:pt x="1647698" y="524256"/>
                  <a:pt x="1640078" y="518160"/>
                  <a:pt x="1636014" y="505968"/>
                </a:cubicBezTo>
                <a:cubicBezTo>
                  <a:pt x="1640078" y="494792"/>
                  <a:pt x="1648714" y="484124"/>
                  <a:pt x="1661922" y="473964"/>
                </a:cubicBezTo>
                <a:cubicBezTo>
                  <a:pt x="1696974" y="447040"/>
                  <a:pt x="1715770" y="431800"/>
                  <a:pt x="1718310" y="428244"/>
                </a:cubicBezTo>
                <a:cubicBezTo>
                  <a:pt x="1719326" y="425196"/>
                  <a:pt x="1723009" y="419481"/>
                  <a:pt x="1729359" y="411099"/>
                </a:cubicBezTo>
                <a:cubicBezTo>
                  <a:pt x="1735709" y="402717"/>
                  <a:pt x="1738884" y="395986"/>
                  <a:pt x="1738884" y="390906"/>
                </a:cubicBezTo>
                <a:cubicBezTo>
                  <a:pt x="1738884" y="388366"/>
                  <a:pt x="1738122" y="385572"/>
                  <a:pt x="1736598" y="382524"/>
                </a:cubicBezTo>
                <a:cubicBezTo>
                  <a:pt x="1727963" y="382524"/>
                  <a:pt x="1712214" y="386080"/>
                  <a:pt x="1689354" y="393192"/>
                </a:cubicBezTo>
                <a:cubicBezTo>
                  <a:pt x="1677670" y="396748"/>
                  <a:pt x="1668272" y="398526"/>
                  <a:pt x="1661160" y="398526"/>
                </a:cubicBezTo>
                <a:cubicBezTo>
                  <a:pt x="1656080" y="398526"/>
                  <a:pt x="1650746" y="397764"/>
                  <a:pt x="1645158" y="396240"/>
                </a:cubicBezTo>
                <a:cubicBezTo>
                  <a:pt x="1638046" y="358648"/>
                  <a:pt x="1631188" y="320802"/>
                  <a:pt x="1624584" y="282702"/>
                </a:cubicBezTo>
                <a:cubicBezTo>
                  <a:pt x="1624584" y="275590"/>
                  <a:pt x="1625346" y="267716"/>
                  <a:pt x="1626870" y="259080"/>
                </a:cubicBezTo>
                <a:cubicBezTo>
                  <a:pt x="1640586" y="257048"/>
                  <a:pt x="1652905" y="255651"/>
                  <a:pt x="1663827" y="254889"/>
                </a:cubicBezTo>
                <a:cubicBezTo>
                  <a:pt x="1674749" y="254127"/>
                  <a:pt x="1687576" y="253746"/>
                  <a:pt x="1702308" y="253746"/>
                </a:cubicBezTo>
                <a:cubicBezTo>
                  <a:pt x="1711960" y="253746"/>
                  <a:pt x="1719580" y="253746"/>
                  <a:pt x="1725168" y="253746"/>
                </a:cubicBezTo>
                <a:cubicBezTo>
                  <a:pt x="1730756" y="253746"/>
                  <a:pt x="1734566" y="254000"/>
                  <a:pt x="1736598" y="254508"/>
                </a:cubicBezTo>
                <a:cubicBezTo>
                  <a:pt x="1738630" y="247396"/>
                  <a:pt x="1740155" y="239014"/>
                  <a:pt x="1741170" y="229362"/>
                </a:cubicBezTo>
                <a:cubicBezTo>
                  <a:pt x="1742186" y="219710"/>
                  <a:pt x="1742694" y="211328"/>
                  <a:pt x="1742694" y="204216"/>
                </a:cubicBezTo>
                <a:cubicBezTo>
                  <a:pt x="1742694" y="198628"/>
                  <a:pt x="1742440" y="193040"/>
                  <a:pt x="1741932" y="187452"/>
                </a:cubicBezTo>
                <a:cubicBezTo>
                  <a:pt x="1741932" y="185928"/>
                  <a:pt x="1741678" y="183896"/>
                  <a:pt x="1741170" y="181356"/>
                </a:cubicBezTo>
                <a:cubicBezTo>
                  <a:pt x="1735074" y="179324"/>
                  <a:pt x="1728216" y="178308"/>
                  <a:pt x="1720596" y="178308"/>
                </a:cubicBezTo>
                <a:cubicBezTo>
                  <a:pt x="1711452" y="178308"/>
                  <a:pt x="1700784" y="179705"/>
                  <a:pt x="1688592" y="182499"/>
                </a:cubicBezTo>
                <a:cubicBezTo>
                  <a:pt x="1676400" y="185293"/>
                  <a:pt x="1664970" y="187960"/>
                  <a:pt x="1654302" y="190500"/>
                </a:cubicBezTo>
                <a:cubicBezTo>
                  <a:pt x="1649730" y="192024"/>
                  <a:pt x="1644650" y="192151"/>
                  <a:pt x="1639062" y="190881"/>
                </a:cubicBezTo>
                <a:cubicBezTo>
                  <a:pt x="1633474" y="189611"/>
                  <a:pt x="1628394" y="188468"/>
                  <a:pt x="1623822" y="187452"/>
                </a:cubicBezTo>
                <a:cubicBezTo>
                  <a:pt x="1621282" y="187452"/>
                  <a:pt x="1619250" y="188468"/>
                  <a:pt x="1617726" y="190500"/>
                </a:cubicBezTo>
                <a:cubicBezTo>
                  <a:pt x="1617726" y="245364"/>
                  <a:pt x="1613154" y="294894"/>
                  <a:pt x="1604010" y="339090"/>
                </a:cubicBezTo>
                <a:cubicBezTo>
                  <a:pt x="1592326" y="394462"/>
                  <a:pt x="1574038" y="440944"/>
                  <a:pt x="1549146" y="478536"/>
                </a:cubicBezTo>
                <a:cubicBezTo>
                  <a:pt x="1535430" y="501396"/>
                  <a:pt x="1524381" y="517652"/>
                  <a:pt x="1515999" y="527304"/>
                </a:cubicBezTo>
                <a:cubicBezTo>
                  <a:pt x="1507617" y="536956"/>
                  <a:pt x="1498346" y="541782"/>
                  <a:pt x="1488186" y="541782"/>
                </a:cubicBezTo>
                <a:cubicBezTo>
                  <a:pt x="1483614" y="541782"/>
                  <a:pt x="1478026" y="540512"/>
                  <a:pt x="1471422" y="537972"/>
                </a:cubicBezTo>
                <a:cubicBezTo>
                  <a:pt x="1459738" y="532384"/>
                  <a:pt x="1453896" y="525780"/>
                  <a:pt x="1453896" y="518160"/>
                </a:cubicBezTo>
                <a:cubicBezTo>
                  <a:pt x="1453896" y="512064"/>
                  <a:pt x="1458214" y="504952"/>
                  <a:pt x="1466850" y="496824"/>
                </a:cubicBezTo>
                <a:cubicBezTo>
                  <a:pt x="1470914" y="493268"/>
                  <a:pt x="1478534" y="487172"/>
                  <a:pt x="1489710" y="478536"/>
                </a:cubicBezTo>
                <a:cubicBezTo>
                  <a:pt x="1520190" y="446532"/>
                  <a:pt x="1543050" y="407924"/>
                  <a:pt x="1558290" y="362712"/>
                </a:cubicBezTo>
                <a:cubicBezTo>
                  <a:pt x="1576578" y="308864"/>
                  <a:pt x="1585722" y="233172"/>
                  <a:pt x="1585722" y="135636"/>
                </a:cubicBezTo>
                <a:cubicBezTo>
                  <a:pt x="1586738" y="128524"/>
                  <a:pt x="1586230" y="120142"/>
                  <a:pt x="1584198" y="110490"/>
                </a:cubicBezTo>
                <a:cubicBezTo>
                  <a:pt x="1578102" y="81534"/>
                  <a:pt x="1575054" y="66294"/>
                  <a:pt x="1575054" y="64770"/>
                </a:cubicBezTo>
                <a:cubicBezTo>
                  <a:pt x="1575054" y="57150"/>
                  <a:pt x="1576451" y="50546"/>
                  <a:pt x="1579245" y="44958"/>
                </a:cubicBezTo>
                <a:cubicBezTo>
                  <a:pt x="1582039" y="39370"/>
                  <a:pt x="1587246" y="34544"/>
                  <a:pt x="1594866" y="30480"/>
                </a:cubicBezTo>
                <a:lnTo>
                  <a:pt x="1896618" y="30480"/>
                </a:lnTo>
                <a:cubicBezTo>
                  <a:pt x="1897634" y="29972"/>
                  <a:pt x="1900555" y="29337"/>
                  <a:pt x="1905381" y="28575"/>
                </a:cubicBezTo>
                <a:cubicBezTo>
                  <a:pt x="1910207" y="27813"/>
                  <a:pt x="1914144" y="27432"/>
                  <a:pt x="1917192" y="27432"/>
                </a:cubicBezTo>
                <a:close/>
                <a:moveTo>
                  <a:pt x="6144006" y="24384"/>
                </a:moveTo>
                <a:cubicBezTo>
                  <a:pt x="6154165" y="24384"/>
                  <a:pt x="6163309" y="29210"/>
                  <a:pt x="6171438" y="38862"/>
                </a:cubicBezTo>
                <a:cubicBezTo>
                  <a:pt x="6179566" y="48514"/>
                  <a:pt x="6183629" y="58928"/>
                  <a:pt x="6183629" y="70104"/>
                </a:cubicBezTo>
                <a:cubicBezTo>
                  <a:pt x="6183629" y="76200"/>
                  <a:pt x="6182614" y="81280"/>
                  <a:pt x="6180581" y="85344"/>
                </a:cubicBezTo>
                <a:cubicBezTo>
                  <a:pt x="6178549" y="89408"/>
                  <a:pt x="6177534" y="93472"/>
                  <a:pt x="6177534" y="97536"/>
                </a:cubicBezTo>
                <a:cubicBezTo>
                  <a:pt x="6177534" y="102108"/>
                  <a:pt x="6180328" y="105918"/>
                  <a:pt x="6185915" y="108966"/>
                </a:cubicBezTo>
                <a:cubicBezTo>
                  <a:pt x="6187440" y="109474"/>
                  <a:pt x="6197853" y="112268"/>
                  <a:pt x="6217158" y="117348"/>
                </a:cubicBezTo>
                <a:cubicBezTo>
                  <a:pt x="6220714" y="115316"/>
                  <a:pt x="6224524" y="114300"/>
                  <a:pt x="6228588" y="114300"/>
                </a:cubicBezTo>
                <a:cubicBezTo>
                  <a:pt x="6234175" y="114300"/>
                  <a:pt x="6239509" y="116332"/>
                  <a:pt x="6244590" y="120396"/>
                </a:cubicBezTo>
                <a:cubicBezTo>
                  <a:pt x="6249670" y="124460"/>
                  <a:pt x="6252209" y="128524"/>
                  <a:pt x="6252209" y="132588"/>
                </a:cubicBezTo>
                <a:cubicBezTo>
                  <a:pt x="6252209" y="139192"/>
                  <a:pt x="6246623" y="143256"/>
                  <a:pt x="6235445" y="144780"/>
                </a:cubicBezTo>
                <a:lnTo>
                  <a:pt x="6208013" y="222504"/>
                </a:lnTo>
                <a:cubicBezTo>
                  <a:pt x="6204457" y="227584"/>
                  <a:pt x="6202679" y="231394"/>
                  <a:pt x="6202679" y="233934"/>
                </a:cubicBezTo>
                <a:cubicBezTo>
                  <a:pt x="6202679" y="237490"/>
                  <a:pt x="6210427" y="239268"/>
                  <a:pt x="6225921" y="239268"/>
                </a:cubicBezTo>
                <a:cubicBezTo>
                  <a:pt x="6241415" y="239268"/>
                  <a:pt x="6250686" y="242824"/>
                  <a:pt x="6253734" y="249936"/>
                </a:cubicBezTo>
                <a:cubicBezTo>
                  <a:pt x="6252718" y="257048"/>
                  <a:pt x="6249289" y="261747"/>
                  <a:pt x="6243447" y="264033"/>
                </a:cubicBezTo>
                <a:cubicBezTo>
                  <a:pt x="6237605" y="266319"/>
                  <a:pt x="6229603" y="267462"/>
                  <a:pt x="6219443" y="267462"/>
                </a:cubicBezTo>
                <a:cubicBezTo>
                  <a:pt x="6209284" y="266954"/>
                  <a:pt x="6201918" y="266700"/>
                  <a:pt x="6197345" y="266700"/>
                </a:cubicBezTo>
                <a:cubicBezTo>
                  <a:pt x="6194297" y="266700"/>
                  <a:pt x="6190234" y="267208"/>
                  <a:pt x="6185154" y="268224"/>
                </a:cubicBezTo>
                <a:cubicBezTo>
                  <a:pt x="6182614" y="277368"/>
                  <a:pt x="6181343" y="288036"/>
                  <a:pt x="6181343" y="300228"/>
                </a:cubicBezTo>
                <a:cubicBezTo>
                  <a:pt x="6181343" y="311404"/>
                  <a:pt x="6182106" y="321564"/>
                  <a:pt x="6183629" y="330708"/>
                </a:cubicBezTo>
                <a:cubicBezTo>
                  <a:pt x="6183629" y="332232"/>
                  <a:pt x="6184139" y="334264"/>
                  <a:pt x="6185154" y="336804"/>
                </a:cubicBezTo>
                <a:cubicBezTo>
                  <a:pt x="6189725" y="335280"/>
                  <a:pt x="6195314" y="334010"/>
                  <a:pt x="6201918" y="332994"/>
                </a:cubicBezTo>
                <a:cubicBezTo>
                  <a:pt x="6208523" y="331978"/>
                  <a:pt x="6213856" y="331470"/>
                  <a:pt x="6217920" y="331470"/>
                </a:cubicBezTo>
                <a:cubicBezTo>
                  <a:pt x="6229096" y="331470"/>
                  <a:pt x="6239764" y="332994"/>
                  <a:pt x="6249924" y="336042"/>
                </a:cubicBezTo>
                <a:cubicBezTo>
                  <a:pt x="6253480" y="337058"/>
                  <a:pt x="6257798" y="338836"/>
                  <a:pt x="6262877" y="341376"/>
                </a:cubicBezTo>
                <a:cubicBezTo>
                  <a:pt x="6257798" y="355092"/>
                  <a:pt x="6244209" y="362712"/>
                  <a:pt x="6222111" y="364236"/>
                </a:cubicBezTo>
                <a:cubicBezTo>
                  <a:pt x="6200013" y="365760"/>
                  <a:pt x="6186169" y="368808"/>
                  <a:pt x="6180581" y="373380"/>
                </a:cubicBezTo>
                <a:cubicBezTo>
                  <a:pt x="6172453" y="414020"/>
                  <a:pt x="6162802" y="445516"/>
                  <a:pt x="6151625" y="467868"/>
                </a:cubicBezTo>
                <a:cubicBezTo>
                  <a:pt x="6136386" y="498856"/>
                  <a:pt x="6114034" y="523748"/>
                  <a:pt x="6084570" y="542544"/>
                </a:cubicBezTo>
                <a:cubicBezTo>
                  <a:pt x="6074409" y="546100"/>
                  <a:pt x="6064758" y="549021"/>
                  <a:pt x="6055613" y="551307"/>
                </a:cubicBezTo>
                <a:cubicBezTo>
                  <a:pt x="6046470" y="553593"/>
                  <a:pt x="6039611" y="554736"/>
                  <a:pt x="6035040" y="554736"/>
                </a:cubicBezTo>
                <a:cubicBezTo>
                  <a:pt x="6023355" y="554736"/>
                  <a:pt x="6017513" y="550418"/>
                  <a:pt x="6017513" y="541782"/>
                </a:cubicBezTo>
                <a:cubicBezTo>
                  <a:pt x="6017513" y="537718"/>
                  <a:pt x="6018530" y="533400"/>
                  <a:pt x="6020561" y="528828"/>
                </a:cubicBezTo>
                <a:cubicBezTo>
                  <a:pt x="6051550" y="515112"/>
                  <a:pt x="6078982" y="495300"/>
                  <a:pt x="6102858" y="469392"/>
                </a:cubicBezTo>
                <a:cubicBezTo>
                  <a:pt x="6110986" y="460756"/>
                  <a:pt x="6120129" y="448564"/>
                  <a:pt x="6130290" y="432816"/>
                </a:cubicBezTo>
                <a:cubicBezTo>
                  <a:pt x="6131305" y="429260"/>
                  <a:pt x="6134227" y="421767"/>
                  <a:pt x="6139053" y="410337"/>
                </a:cubicBezTo>
                <a:cubicBezTo>
                  <a:pt x="6143879" y="398907"/>
                  <a:pt x="6146292" y="390144"/>
                  <a:pt x="6146292" y="384048"/>
                </a:cubicBezTo>
                <a:cubicBezTo>
                  <a:pt x="6146292" y="381000"/>
                  <a:pt x="6145529" y="377444"/>
                  <a:pt x="6144006" y="373380"/>
                </a:cubicBezTo>
                <a:cubicBezTo>
                  <a:pt x="6128765" y="373380"/>
                  <a:pt x="6112002" y="374904"/>
                  <a:pt x="6093713" y="377952"/>
                </a:cubicBezTo>
                <a:cubicBezTo>
                  <a:pt x="6087618" y="378968"/>
                  <a:pt x="6079997" y="380492"/>
                  <a:pt x="6070854" y="382524"/>
                </a:cubicBezTo>
                <a:cubicBezTo>
                  <a:pt x="6064249" y="387604"/>
                  <a:pt x="6055867" y="390144"/>
                  <a:pt x="6045708" y="390144"/>
                </a:cubicBezTo>
                <a:cubicBezTo>
                  <a:pt x="6038595" y="390144"/>
                  <a:pt x="6032627" y="388747"/>
                  <a:pt x="6027801" y="385953"/>
                </a:cubicBezTo>
                <a:cubicBezTo>
                  <a:pt x="6022975" y="383159"/>
                  <a:pt x="6020561" y="378968"/>
                  <a:pt x="6020561" y="373380"/>
                </a:cubicBezTo>
                <a:cubicBezTo>
                  <a:pt x="6020561" y="369824"/>
                  <a:pt x="6022086" y="365252"/>
                  <a:pt x="6025134" y="359664"/>
                </a:cubicBezTo>
                <a:cubicBezTo>
                  <a:pt x="6040882" y="352552"/>
                  <a:pt x="6057011" y="347472"/>
                  <a:pt x="6073521" y="344424"/>
                </a:cubicBezTo>
                <a:cubicBezTo>
                  <a:pt x="6090031" y="341376"/>
                  <a:pt x="6105398" y="339852"/>
                  <a:pt x="6119622" y="339852"/>
                </a:cubicBezTo>
                <a:cubicBezTo>
                  <a:pt x="6125718" y="339852"/>
                  <a:pt x="6131560" y="340106"/>
                  <a:pt x="6137147" y="340614"/>
                </a:cubicBezTo>
                <a:cubicBezTo>
                  <a:pt x="6138672" y="340614"/>
                  <a:pt x="6140958" y="340868"/>
                  <a:pt x="6144006" y="341376"/>
                </a:cubicBezTo>
                <a:cubicBezTo>
                  <a:pt x="6146039" y="335280"/>
                  <a:pt x="6147562" y="327914"/>
                  <a:pt x="6148577" y="319278"/>
                </a:cubicBezTo>
                <a:cubicBezTo>
                  <a:pt x="6149593" y="310642"/>
                  <a:pt x="6150102" y="303276"/>
                  <a:pt x="6150102" y="297180"/>
                </a:cubicBezTo>
                <a:cubicBezTo>
                  <a:pt x="6150102" y="292608"/>
                  <a:pt x="6149848" y="287782"/>
                  <a:pt x="6149340" y="282702"/>
                </a:cubicBezTo>
                <a:cubicBezTo>
                  <a:pt x="6149340" y="281178"/>
                  <a:pt x="6149086" y="279400"/>
                  <a:pt x="6148577" y="277368"/>
                </a:cubicBezTo>
                <a:cubicBezTo>
                  <a:pt x="6141466" y="271780"/>
                  <a:pt x="6133084" y="268986"/>
                  <a:pt x="6123431" y="268986"/>
                </a:cubicBezTo>
                <a:cubicBezTo>
                  <a:pt x="6118351" y="268986"/>
                  <a:pt x="6111494" y="270002"/>
                  <a:pt x="6102858" y="272034"/>
                </a:cubicBezTo>
                <a:cubicBezTo>
                  <a:pt x="6083553" y="276606"/>
                  <a:pt x="6071108" y="278892"/>
                  <a:pt x="6065520" y="278892"/>
                </a:cubicBezTo>
                <a:cubicBezTo>
                  <a:pt x="6059932" y="278892"/>
                  <a:pt x="6055613" y="278384"/>
                  <a:pt x="6052565" y="277368"/>
                </a:cubicBezTo>
                <a:cubicBezTo>
                  <a:pt x="6050533" y="273304"/>
                  <a:pt x="6049518" y="269494"/>
                  <a:pt x="6049518" y="265938"/>
                </a:cubicBezTo>
                <a:cubicBezTo>
                  <a:pt x="6049518" y="256794"/>
                  <a:pt x="6058661" y="249682"/>
                  <a:pt x="6076949" y="244602"/>
                </a:cubicBezTo>
                <a:cubicBezTo>
                  <a:pt x="6100826" y="237998"/>
                  <a:pt x="6114034" y="233680"/>
                  <a:pt x="6116574" y="231648"/>
                </a:cubicBezTo>
                <a:cubicBezTo>
                  <a:pt x="6115557" y="229616"/>
                  <a:pt x="6106668" y="216916"/>
                  <a:pt x="6089904" y="193548"/>
                </a:cubicBezTo>
                <a:cubicBezTo>
                  <a:pt x="6083299" y="184404"/>
                  <a:pt x="6079997" y="176530"/>
                  <a:pt x="6079997" y="169926"/>
                </a:cubicBezTo>
                <a:cubicBezTo>
                  <a:pt x="6079997" y="165354"/>
                  <a:pt x="6081522" y="160020"/>
                  <a:pt x="6084570" y="153924"/>
                </a:cubicBezTo>
                <a:cubicBezTo>
                  <a:pt x="6074917" y="155956"/>
                  <a:pt x="6065266" y="154432"/>
                  <a:pt x="6055613" y="149352"/>
                </a:cubicBezTo>
                <a:cubicBezTo>
                  <a:pt x="6052565" y="147828"/>
                  <a:pt x="6048502" y="144780"/>
                  <a:pt x="6043422" y="140208"/>
                </a:cubicBezTo>
                <a:cubicBezTo>
                  <a:pt x="6053073" y="127000"/>
                  <a:pt x="6066536" y="117602"/>
                  <a:pt x="6083808" y="112014"/>
                </a:cubicBezTo>
                <a:cubicBezTo>
                  <a:pt x="6089396" y="110490"/>
                  <a:pt x="6097270" y="109220"/>
                  <a:pt x="6107429" y="108204"/>
                </a:cubicBezTo>
                <a:lnTo>
                  <a:pt x="6139434" y="108204"/>
                </a:lnTo>
                <a:lnTo>
                  <a:pt x="6125718" y="30480"/>
                </a:lnTo>
                <a:cubicBezTo>
                  <a:pt x="6131305" y="26416"/>
                  <a:pt x="6137401" y="24384"/>
                  <a:pt x="6144006" y="24384"/>
                </a:cubicBezTo>
                <a:close/>
                <a:moveTo>
                  <a:pt x="6574536" y="21336"/>
                </a:moveTo>
                <a:cubicBezTo>
                  <a:pt x="6584695" y="21336"/>
                  <a:pt x="6592697" y="25908"/>
                  <a:pt x="6598539" y="35052"/>
                </a:cubicBezTo>
                <a:cubicBezTo>
                  <a:pt x="6604381" y="44196"/>
                  <a:pt x="6607302" y="55118"/>
                  <a:pt x="6607302" y="67818"/>
                </a:cubicBezTo>
                <a:cubicBezTo>
                  <a:pt x="6607302" y="81534"/>
                  <a:pt x="6603745" y="93472"/>
                  <a:pt x="6596634" y="103632"/>
                </a:cubicBezTo>
                <a:cubicBezTo>
                  <a:pt x="6599173" y="104140"/>
                  <a:pt x="6601968" y="104394"/>
                  <a:pt x="6605015" y="104394"/>
                </a:cubicBezTo>
                <a:cubicBezTo>
                  <a:pt x="6608063" y="104394"/>
                  <a:pt x="6611111" y="104394"/>
                  <a:pt x="6614159" y="104394"/>
                </a:cubicBezTo>
                <a:cubicBezTo>
                  <a:pt x="6623812" y="103886"/>
                  <a:pt x="6631177" y="103632"/>
                  <a:pt x="6636258" y="103632"/>
                </a:cubicBezTo>
                <a:cubicBezTo>
                  <a:pt x="6647941" y="103632"/>
                  <a:pt x="6657975" y="104775"/>
                  <a:pt x="6666357" y="107061"/>
                </a:cubicBezTo>
                <a:cubicBezTo>
                  <a:pt x="6674739" y="109347"/>
                  <a:pt x="6681977" y="114300"/>
                  <a:pt x="6688074" y="121920"/>
                </a:cubicBezTo>
                <a:cubicBezTo>
                  <a:pt x="6668770" y="132588"/>
                  <a:pt x="6655308" y="151130"/>
                  <a:pt x="6647688" y="177546"/>
                </a:cubicBezTo>
                <a:cubicBezTo>
                  <a:pt x="6637528" y="212090"/>
                  <a:pt x="6629653" y="233172"/>
                  <a:pt x="6624065" y="240792"/>
                </a:cubicBezTo>
                <a:cubicBezTo>
                  <a:pt x="6627113" y="246380"/>
                  <a:pt x="6632956" y="249174"/>
                  <a:pt x="6641592" y="249174"/>
                </a:cubicBezTo>
                <a:cubicBezTo>
                  <a:pt x="6643624" y="249174"/>
                  <a:pt x="6648831" y="248285"/>
                  <a:pt x="6657213" y="246507"/>
                </a:cubicBezTo>
                <a:cubicBezTo>
                  <a:pt x="6665595" y="244729"/>
                  <a:pt x="6672072" y="243840"/>
                  <a:pt x="6676643" y="243840"/>
                </a:cubicBezTo>
                <a:cubicBezTo>
                  <a:pt x="6683248" y="243840"/>
                  <a:pt x="6688582" y="245872"/>
                  <a:pt x="6692645" y="249936"/>
                </a:cubicBezTo>
                <a:cubicBezTo>
                  <a:pt x="6691122" y="261620"/>
                  <a:pt x="6686931" y="269494"/>
                  <a:pt x="6680073" y="273558"/>
                </a:cubicBezTo>
                <a:cubicBezTo>
                  <a:pt x="6673215" y="277622"/>
                  <a:pt x="6663943" y="279654"/>
                  <a:pt x="6652259" y="279654"/>
                </a:cubicBezTo>
                <a:cubicBezTo>
                  <a:pt x="6646163" y="279654"/>
                  <a:pt x="6639941" y="279400"/>
                  <a:pt x="6633591" y="278892"/>
                </a:cubicBezTo>
                <a:cubicBezTo>
                  <a:pt x="6627241" y="278384"/>
                  <a:pt x="6621018" y="277876"/>
                  <a:pt x="6614922" y="277368"/>
                </a:cubicBezTo>
                <a:cubicBezTo>
                  <a:pt x="6612382" y="287528"/>
                  <a:pt x="6610858" y="296799"/>
                  <a:pt x="6610349" y="305181"/>
                </a:cubicBezTo>
                <a:cubicBezTo>
                  <a:pt x="6609841" y="313563"/>
                  <a:pt x="6609588" y="323850"/>
                  <a:pt x="6609588" y="336042"/>
                </a:cubicBezTo>
                <a:cubicBezTo>
                  <a:pt x="6609588" y="344170"/>
                  <a:pt x="6609588" y="350393"/>
                  <a:pt x="6609588" y="354711"/>
                </a:cubicBezTo>
                <a:cubicBezTo>
                  <a:pt x="6609588" y="359029"/>
                  <a:pt x="6609841" y="362204"/>
                  <a:pt x="6610349" y="364236"/>
                </a:cubicBezTo>
                <a:cubicBezTo>
                  <a:pt x="6616445" y="366268"/>
                  <a:pt x="6624319" y="367284"/>
                  <a:pt x="6633972" y="367284"/>
                </a:cubicBezTo>
                <a:cubicBezTo>
                  <a:pt x="6641592" y="367284"/>
                  <a:pt x="6652387" y="366649"/>
                  <a:pt x="6666357" y="365379"/>
                </a:cubicBezTo>
                <a:cubicBezTo>
                  <a:pt x="6680327" y="364109"/>
                  <a:pt x="6688836" y="363474"/>
                  <a:pt x="6691884" y="363474"/>
                </a:cubicBezTo>
                <a:cubicBezTo>
                  <a:pt x="6698489" y="363474"/>
                  <a:pt x="6703313" y="363728"/>
                  <a:pt x="6706361" y="364236"/>
                </a:cubicBezTo>
                <a:cubicBezTo>
                  <a:pt x="6712966" y="364236"/>
                  <a:pt x="6716268" y="366776"/>
                  <a:pt x="6716268" y="371856"/>
                </a:cubicBezTo>
                <a:cubicBezTo>
                  <a:pt x="6716268" y="376428"/>
                  <a:pt x="6713473" y="382016"/>
                  <a:pt x="6707886" y="388620"/>
                </a:cubicBezTo>
                <a:cubicBezTo>
                  <a:pt x="6702298" y="395224"/>
                  <a:pt x="6697218" y="399288"/>
                  <a:pt x="6692645" y="400812"/>
                </a:cubicBezTo>
                <a:cubicBezTo>
                  <a:pt x="6685534" y="408940"/>
                  <a:pt x="6676898" y="413004"/>
                  <a:pt x="6666738" y="413004"/>
                </a:cubicBezTo>
                <a:cubicBezTo>
                  <a:pt x="6661657" y="413004"/>
                  <a:pt x="6651244" y="410718"/>
                  <a:pt x="6635495" y="406146"/>
                </a:cubicBezTo>
                <a:cubicBezTo>
                  <a:pt x="6626860" y="403606"/>
                  <a:pt x="6620256" y="402336"/>
                  <a:pt x="6615684" y="402336"/>
                </a:cubicBezTo>
                <a:cubicBezTo>
                  <a:pt x="6610096" y="402336"/>
                  <a:pt x="6605269" y="403352"/>
                  <a:pt x="6601206" y="405384"/>
                </a:cubicBezTo>
                <a:lnTo>
                  <a:pt x="6605777" y="510540"/>
                </a:lnTo>
                <a:cubicBezTo>
                  <a:pt x="6606793" y="514604"/>
                  <a:pt x="6607302" y="518160"/>
                  <a:pt x="6607302" y="521208"/>
                </a:cubicBezTo>
                <a:cubicBezTo>
                  <a:pt x="6607302" y="530860"/>
                  <a:pt x="6604635" y="540131"/>
                  <a:pt x="6599301" y="549021"/>
                </a:cubicBezTo>
                <a:cubicBezTo>
                  <a:pt x="6593967" y="557911"/>
                  <a:pt x="6587998" y="562356"/>
                  <a:pt x="6581393" y="562356"/>
                </a:cubicBezTo>
                <a:cubicBezTo>
                  <a:pt x="6574789" y="562356"/>
                  <a:pt x="6569202" y="557276"/>
                  <a:pt x="6564629" y="547116"/>
                </a:cubicBezTo>
                <a:lnTo>
                  <a:pt x="6564629" y="396240"/>
                </a:lnTo>
                <a:cubicBezTo>
                  <a:pt x="6555994" y="395224"/>
                  <a:pt x="6543167" y="396875"/>
                  <a:pt x="6526149" y="401193"/>
                </a:cubicBezTo>
                <a:cubicBezTo>
                  <a:pt x="6509131" y="405511"/>
                  <a:pt x="6497320" y="407670"/>
                  <a:pt x="6490715" y="407670"/>
                </a:cubicBezTo>
                <a:cubicBezTo>
                  <a:pt x="6479032" y="407670"/>
                  <a:pt x="6468618" y="403860"/>
                  <a:pt x="6459474" y="396240"/>
                </a:cubicBezTo>
                <a:cubicBezTo>
                  <a:pt x="6464553" y="383032"/>
                  <a:pt x="6472174" y="374396"/>
                  <a:pt x="6482334" y="370332"/>
                </a:cubicBezTo>
                <a:cubicBezTo>
                  <a:pt x="6492493" y="366268"/>
                  <a:pt x="6505448" y="364236"/>
                  <a:pt x="6521195" y="364236"/>
                </a:cubicBezTo>
                <a:cubicBezTo>
                  <a:pt x="6526783" y="364236"/>
                  <a:pt x="6532373" y="364363"/>
                  <a:pt x="6537959" y="364617"/>
                </a:cubicBezTo>
                <a:cubicBezTo>
                  <a:pt x="6543548" y="364871"/>
                  <a:pt x="6549136" y="364998"/>
                  <a:pt x="6554724" y="364998"/>
                </a:cubicBezTo>
                <a:cubicBezTo>
                  <a:pt x="6559295" y="364998"/>
                  <a:pt x="6562598" y="364744"/>
                  <a:pt x="6564629" y="364236"/>
                </a:cubicBezTo>
                <a:lnTo>
                  <a:pt x="6564629" y="286512"/>
                </a:lnTo>
                <a:cubicBezTo>
                  <a:pt x="6557009" y="282956"/>
                  <a:pt x="6548881" y="281178"/>
                  <a:pt x="6540245" y="281178"/>
                </a:cubicBezTo>
                <a:cubicBezTo>
                  <a:pt x="6534658" y="281178"/>
                  <a:pt x="6522973" y="282956"/>
                  <a:pt x="6505193" y="286512"/>
                </a:cubicBezTo>
                <a:cubicBezTo>
                  <a:pt x="6495034" y="288544"/>
                  <a:pt x="6487668" y="289560"/>
                  <a:pt x="6483095" y="289560"/>
                </a:cubicBezTo>
                <a:cubicBezTo>
                  <a:pt x="6476491" y="289560"/>
                  <a:pt x="6471157" y="288925"/>
                  <a:pt x="6467093" y="287655"/>
                </a:cubicBezTo>
                <a:cubicBezTo>
                  <a:pt x="6463030" y="286385"/>
                  <a:pt x="6458965" y="284480"/>
                  <a:pt x="6454902" y="281940"/>
                </a:cubicBezTo>
                <a:cubicBezTo>
                  <a:pt x="6454902" y="265176"/>
                  <a:pt x="6464045" y="254254"/>
                  <a:pt x="6482334" y="249174"/>
                </a:cubicBezTo>
                <a:cubicBezTo>
                  <a:pt x="6497574" y="246634"/>
                  <a:pt x="6512813" y="243840"/>
                  <a:pt x="6528054" y="240792"/>
                </a:cubicBezTo>
                <a:cubicBezTo>
                  <a:pt x="6525514" y="216916"/>
                  <a:pt x="6520180" y="193294"/>
                  <a:pt x="6512052" y="169926"/>
                </a:cubicBezTo>
                <a:cubicBezTo>
                  <a:pt x="6510527" y="165862"/>
                  <a:pt x="6508623" y="161163"/>
                  <a:pt x="6506337" y="155829"/>
                </a:cubicBezTo>
                <a:cubicBezTo>
                  <a:pt x="6504051" y="150495"/>
                  <a:pt x="6496558" y="145542"/>
                  <a:pt x="6483858" y="140970"/>
                </a:cubicBezTo>
                <a:cubicBezTo>
                  <a:pt x="6476238" y="138430"/>
                  <a:pt x="6471157" y="135128"/>
                  <a:pt x="6468618" y="131064"/>
                </a:cubicBezTo>
                <a:cubicBezTo>
                  <a:pt x="6470650" y="120904"/>
                  <a:pt x="6475349" y="113792"/>
                  <a:pt x="6482715" y="109728"/>
                </a:cubicBezTo>
                <a:cubicBezTo>
                  <a:pt x="6490081" y="105664"/>
                  <a:pt x="6499097" y="103632"/>
                  <a:pt x="6509765" y="103632"/>
                </a:cubicBezTo>
                <a:cubicBezTo>
                  <a:pt x="6515861" y="103632"/>
                  <a:pt x="6522085" y="103886"/>
                  <a:pt x="6528435" y="104394"/>
                </a:cubicBezTo>
                <a:cubicBezTo>
                  <a:pt x="6534785" y="104902"/>
                  <a:pt x="6541261" y="105410"/>
                  <a:pt x="6547865" y="105918"/>
                </a:cubicBezTo>
                <a:cubicBezTo>
                  <a:pt x="6554470" y="105918"/>
                  <a:pt x="6560058" y="105156"/>
                  <a:pt x="6564629" y="103632"/>
                </a:cubicBezTo>
                <a:lnTo>
                  <a:pt x="6555486" y="25908"/>
                </a:lnTo>
                <a:cubicBezTo>
                  <a:pt x="6562598" y="22860"/>
                  <a:pt x="6568948" y="21336"/>
                  <a:pt x="6574536" y="21336"/>
                </a:cubicBezTo>
                <a:close/>
                <a:moveTo>
                  <a:pt x="3476244" y="21336"/>
                </a:moveTo>
                <a:cubicBezTo>
                  <a:pt x="3483864" y="21336"/>
                  <a:pt x="3490468" y="23876"/>
                  <a:pt x="3496056" y="28956"/>
                </a:cubicBezTo>
                <a:cubicBezTo>
                  <a:pt x="3501644" y="34036"/>
                  <a:pt x="3504438" y="40386"/>
                  <a:pt x="3504438" y="48006"/>
                </a:cubicBezTo>
                <a:cubicBezTo>
                  <a:pt x="3504438" y="55626"/>
                  <a:pt x="3500882" y="61976"/>
                  <a:pt x="3493770" y="67056"/>
                </a:cubicBezTo>
                <a:lnTo>
                  <a:pt x="3457194" y="85344"/>
                </a:lnTo>
                <a:cubicBezTo>
                  <a:pt x="3442462" y="90932"/>
                  <a:pt x="3427730" y="96266"/>
                  <a:pt x="3412998" y="101346"/>
                </a:cubicBezTo>
                <a:cubicBezTo>
                  <a:pt x="3409950" y="101346"/>
                  <a:pt x="3406394" y="100584"/>
                  <a:pt x="3402330" y="99060"/>
                </a:cubicBezTo>
                <a:lnTo>
                  <a:pt x="3457194" y="30480"/>
                </a:lnTo>
                <a:cubicBezTo>
                  <a:pt x="3461766" y="24384"/>
                  <a:pt x="3468116" y="21336"/>
                  <a:pt x="3476244" y="21336"/>
                </a:cubicBezTo>
                <a:close/>
                <a:moveTo>
                  <a:pt x="3160776" y="19050"/>
                </a:moveTo>
                <a:cubicBezTo>
                  <a:pt x="3164840" y="19050"/>
                  <a:pt x="3169158" y="19812"/>
                  <a:pt x="3173730" y="21336"/>
                </a:cubicBezTo>
                <a:cubicBezTo>
                  <a:pt x="3184906" y="38100"/>
                  <a:pt x="3193542" y="58420"/>
                  <a:pt x="3199638" y="82296"/>
                </a:cubicBezTo>
                <a:cubicBezTo>
                  <a:pt x="3201670" y="89916"/>
                  <a:pt x="3203702" y="100076"/>
                  <a:pt x="3205734" y="112776"/>
                </a:cubicBezTo>
                <a:cubicBezTo>
                  <a:pt x="3189986" y="108712"/>
                  <a:pt x="3176270" y="101600"/>
                  <a:pt x="3164586" y="91440"/>
                </a:cubicBezTo>
                <a:cubicBezTo>
                  <a:pt x="3160522" y="87884"/>
                  <a:pt x="3155950" y="82804"/>
                  <a:pt x="3150870" y="76200"/>
                </a:cubicBezTo>
                <a:cubicBezTo>
                  <a:pt x="3140202" y="69088"/>
                  <a:pt x="3134868" y="59182"/>
                  <a:pt x="3134868" y="46482"/>
                </a:cubicBezTo>
                <a:cubicBezTo>
                  <a:pt x="3134868" y="38354"/>
                  <a:pt x="3137027" y="31750"/>
                  <a:pt x="3141345" y="26670"/>
                </a:cubicBezTo>
                <a:cubicBezTo>
                  <a:pt x="3145663" y="21590"/>
                  <a:pt x="3152140" y="19050"/>
                  <a:pt x="3160776" y="19050"/>
                </a:cubicBezTo>
                <a:close/>
                <a:moveTo>
                  <a:pt x="4164330" y="18288"/>
                </a:moveTo>
                <a:cubicBezTo>
                  <a:pt x="4171950" y="18288"/>
                  <a:pt x="4175760" y="23876"/>
                  <a:pt x="4175760" y="35052"/>
                </a:cubicBezTo>
                <a:cubicBezTo>
                  <a:pt x="4175760" y="40132"/>
                  <a:pt x="4175506" y="45720"/>
                  <a:pt x="4174998" y="51816"/>
                </a:cubicBezTo>
                <a:cubicBezTo>
                  <a:pt x="4174491" y="57912"/>
                  <a:pt x="4173982" y="64008"/>
                  <a:pt x="4173474" y="70104"/>
                </a:cubicBezTo>
                <a:cubicBezTo>
                  <a:pt x="4173474" y="75692"/>
                  <a:pt x="4174109" y="80518"/>
                  <a:pt x="4175379" y="84582"/>
                </a:cubicBezTo>
                <a:cubicBezTo>
                  <a:pt x="4176649" y="88646"/>
                  <a:pt x="4179062" y="91948"/>
                  <a:pt x="4182618" y="94488"/>
                </a:cubicBezTo>
                <a:cubicBezTo>
                  <a:pt x="4215638" y="116332"/>
                  <a:pt x="4251960" y="136652"/>
                  <a:pt x="4291584" y="155448"/>
                </a:cubicBezTo>
                <a:cubicBezTo>
                  <a:pt x="4321048" y="169164"/>
                  <a:pt x="4350258" y="181356"/>
                  <a:pt x="4379214" y="192024"/>
                </a:cubicBezTo>
                <a:cubicBezTo>
                  <a:pt x="4401567" y="200152"/>
                  <a:pt x="4413759" y="204216"/>
                  <a:pt x="4415790" y="204216"/>
                </a:cubicBezTo>
                <a:cubicBezTo>
                  <a:pt x="4402582" y="220980"/>
                  <a:pt x="4393692" y="231394"/>
                  <a:pt x="4389120" y="235458"/>
                </a:cubicBezTo>
                <a:cubicBezTo>
                  <a:pt x="4377436" y="245618"/>
                  <a:pt x="4364482" y="250698"/>
                  <a:pt x="4350258" y="250698"/>
                </a:cubicBezTo>
                <a:cubicBezTo>
                  <a:pt x="4347210" y="250190"/>
                  <a:pt x="4344670" y="249936"/>
                  <a:pt x="4342638" y="249936"/>
                </a:cubicBezTo>
                <a:cubicBezTo>
                  <a:pt x="4316222" y="223520"/>
                  <a:pt x="4286250" y="196596"/>
                  <a:pt x="4252722" y="169164"/>
                </a:cubicBezTo>
                <a:cubicBezTo>
                  <a:pt x="4241546" y="160020"/>
                  <a:pt x="4227322" y="148844"/>
                  <a:pt x="4210050" y="135636"/>
                </a:cubicBezTo>
                <a:cubicBezTo>
                  <a:pt x="4207510" y="135128"/>
                  <a:pt x="4198875" y="130302"/>
                  <a:pt x="4184142" y="121158"/>
                </a:cubicBezTo>
                <a:cubicBezTo>
                  <a:pt x="4177538" y="117094"/>
                  <a:pt x="4172204" y="115062"/>
                  <a:pt x="4168140" y="115062"/>
                </a:cubicBezTo>
                <a:cubicBezTo>
                  <a:pt x="4165600" y="115062"/>
                  <a:pt x="4162806" y="115824"/>
                  <a:pt x="4159758" y="117348"/>
                </a:cubicBezTo>
                <a:cubicBezTo>
                  <a:pt x="4133850" y="146304"/>
                  <a:pt x="4114293" y="167640"/>
                  <a:pt x="4101084" y="181356"/>
                </a:cubicBezTo>
                <a:cubicBezTo>
                  <a:pt x="4077717" y="205232"/>
                  <a:pt x="4054602" y="221996"/>
                  <a:pt x="4031742" y="231648"/>
                </a:cubicBezTo>
                <a:cubicBezTo>
                  <a:pt x="4026662" y="236728"/>
                  <a:pt x="4020312" y="239268"/>
                  <a:pt x="4012692" y="239268"/>
                </a:cubicBezTo>
                <a:cubicBezTo>
                  <a:pt x="4005072" y="239268"/>
                  <a:pt x="3998214" y="236982"/>
                  <a:pt x="3992118" y="232410"/>
                </a:cubicBezTo>
                <a:cubicBezTo>
                  <a:pt x="3986022" y="227838"/>
                  <a:pt x="3982974" y="221996"/>
                  <a:pt x="3982974" y="214884"/>
                </a:cubicBezTo>
                <a:cubicBezTo>
                  <a:pt x="3982974" y="211328"/>
                  <a:pt x="3983991" y="207772"/>
                  <a:pt x="3986022" y="204216"/>
                </a:cubicBezTo>
                <a:cubicBezTo>
                  <a:pt x="3986530" y="203708"/>
                  <a:pt x="4011168" y="190500"/>
                  <a:pt x="4059936" y="164592"/>
                </a:cubicBezTo>
                <a:cubicBezTo>
                  <a:pt x="4086860" y="150368"/>
                  <a:pt x="4107942" y="134620"/>
                  <a:pt x="4123182" y="117348"/>
                </a:cubicBezTo>
                <a:cubicBezTo>
                  <a:pt x="4134358" y="104648"/>
                  <a:pt x="4142232" y="89916"/>
                  <a:pt x="4146804" y="73152"/>
                </a:cubicBezTo>
                <a:cubicBezTo>
                  <a:pt x="4149852" y="61976"/>
                  <a:pt x="4151376" y="49276"/>
                  <a:pt x="4151376" y="35052"/>
                </a:cubicBezTo>
                <a:cubicBezTo>
                  <a:pt x="4151376" y="32004"/>
                  <a:pt x="4151376" y="28702"/>
                  <a:pt x="4151376" y="25146"/>
                </a:cubicBezTo>
                <a:cubicBezTo>
                  <a:pt x="4151376" y="24130"/>
                  <a:pt x="4151122" y="22860"/>
                  <a:pt x="4150614" y="21336"/>
                </a:cubicBezTo>
                <a:cubicBezTo>
                  <a:pt x="4155186" y="19304"/>
                  <a:pt x="4159758" y="18288"/>
                  <a:pt x="4164330" y="18288"/>
                </a:cubicBezTo>
                <a:close/>
                <a:moveTo>
                  <a:pt x="5464302" y="14478"/>
                </a:moveTo>
                <a:cubicBezTo>
                  <a:pt x="5475986" y="14478"/>
                  <a:pt x="5490972" y="20066"/>
                  <a:pt x="5509259" y="31242"/>
                </a:cubicBezTo>
                <a:cubicBezTo>
                  <a:pt x="5522975" y="40386"/>
                  <a:pt x="5536946" y="49276"/>
                  <a:pt x="5551170" y="57912"/>
                </a:cubicBezTo>
                <a:cubicBezTo>
                  <a:pt x="5558281" y="60960"/>
                  <a:pt x="5563615" y="63246"/>
                  <a:pt x="5567172" y="64770"/>
                </a:cubicBezTo>
                <a:cubicBezTo>
                  <a:pt x="5574283" y="68326"/>
                  <a:pt x="5577840" y="72136"/>
                  <a:pt x="5577840" y="76200"/>
                </a:cubicBezTo>
                <a:cubicBezTo>
                  <a:pt x="5577840" y="79248"/>
                  <a:pt x="5575046" y="82296"/>
                  <a:pt x="5569458" y="85344"/>
                </a:cubicBezTo>
                <a:lnTo>
                  <a:pt x="5473445" y="48768"/>
                </a:lnTo>
                <a:cubicBezTo>
                  <a:pt x="5460746" y="50800"/>
                  <a:pt x="5448681" y="57785"/>
                  <a:pt x="5437251" y="69723"/>
                </a:cubicBezTo>
                <a:cubicBezTo>
                  <a:pt x="5425821" y="81661"/>
                  <a:pt x="5415026" y="92964"/>
                  <a:pt x="5404865" y="103632"/>
                </a:cubicBezTo>
                <a:cubicBezTo>
                  <a:pt x="5399277" y="109220"/>
                  <a:pt x="5391657" y="114427"/>
                  <a:pt x="5382006" y="119253"/>
                </a:cubicBezTo>
                <a:cubicBezTo>
                  <a:pt x="5372354" y="124079"/>
                  <a:pt x="5363463" y="126492"/>
                  <a:pt x="5355336" y="126492"/>
                </a:cubicBezTo>
                <a:cubicBezTo>
                  <a:pt x="5341112" y="126492"/>
                  <a:pt x="5333238" y="118872"/>
                  <a:pt x="5331713" y="103632"/>
                </a:cubicBezTo>
                <a:cubicBezTo>
                  <a:pt x="5338826" y="96520"/>
                  <a:pt x="5359145" y="82550"/>
                  <a:pt x="5392674" y="61722"/>
                </a:cubicBezTo>
                <a:cubicBezTo>
                  <a:pt x="5407406" y="52578"/>
                  <a:pt x="5419089" y="43688"/>
                  <a:pt x="5427725" y="35052"/>
                </a:cubicBezTo>
                <a:cubicBezTo>
                  <a:pt x="5437886" y="21336"/>
                  <a:pt x="5450078" y="14478"/>
                  <a:pt x="5464302" y="14478"/>
                </a:cubicBezTo>
                <a:close/>
                <a:moveTo>
                  <a:pt x="5706618" y="12192"/>
                </a:moveTo>
                <a:cubicBezTo>
                  <a:pt x="5723889" y="18288"/>
                  <a:pt x="5741162" y="25908"/>
                  <a:pt x="5758434" y="35052"/>
                </a:cubicBezTo>
                <a:cubicBezTo>
                  <a:pt x="5808725" y="60960"/>
                  <a:pt x="5836539" y="74803"/>
                  <a:pt x="5841873" y="76581"/>
                </a:cubicBezTo>
                <a:cubicBezTo>
                  <a:pt x="5847207" y="78359"/>
                  <a:pt x="5852668" y="80772"/>
                  <a:pt x="5858256" y="83820"/>
                </a:cubicBezTo>
                <a:cubicBezTo>
                  <a:pt x="5863844" y="86868"/>
                  <a:pt x="5866638" y="90170"/>
                  <a:pt x="5866638" y="93726"/>
                </a:cubicBezTo>
                <a:cubicBezTo>
                  <a:pt x="5866638" y="96266"/>
                  <a:pt x="5863590" y="99568"/>
                  <a:pt x="5857493" y="103632"/>
                </a:cubicBezTo>
                <a:cubicBezTo>
                  <a:pt x="5852922" y="107696"/>
                  <a:pt x="5847715" y="110744"/>
                  <a:pt x="5841873" y="112776"/>
                </a:cubicBezTo>
                <a:cubicBezTo>
                  <a:pt x="5836031" y="114808"/>
                  <a:pt x="5831078" y="115824"/>
                  <a:pt x="5827013" y="115824"/>
                </a:cubicBezTo>
                <a:cubicBezTo>
                  <a:pt x="5814314" y="115824"/>
                  <a:pt x="5800343" y="109220"/>
                  <a:pt x="5785104" y="96012"/>
                </a:cubicBezTo>
                <a:cubicBezTo>
                  <a:pt x="5772404" y="84836"/>
                  <a:pt x="5759958" y="73660"/>
                  <a:pt x="5747765" y="62484"/>
                </a:cubicBezTo>
                <a:cubicBezTo>
                  <a:pt x="5741670" y="58420"/>
                  <a:pt x="5735828" y="56388"/>
                  <a:pt x="5730240" y="56388"/>
                </a:cubicBezTo>
                <a:cubicBezTo>
                  <a:pt x="5722620" y="56388"/>
                  <a:pt x="5714745" y="61976"/>
                  <a:pt x="5706618" y="73152"/>
                </a:cubicBezTo>
                <a:cubicBezTo>
                  <a:pt x="5687313" y="100584"/>
                  <a:pt x="5673597" y="115316"/>
                  <a:pt x="5665470" y="117348"/>
                </a:cubicBezTo>
                <a:cubicBezTo>
                  <a:pt x="5659374" y="123444"/>
                  <a:pt x="5649975" y="126492"/>
                  <a:pt x="5637275" y="126492"/>
                </a:cubicBezTo>
                <a:cubicBezTo>
                  <a:pt x="5630163" y="126492"/>
                  <a:pt x="5624829" y="125603"/>
                  <a:pt x="5621274" y="123825"/>
                </a:cubicBezTo>
                <a:cubicBezTo>
                  <a:pt x="5617717" y="122047"/>
                  <a:pt x="5615940" y="118872"/>
                  <a:pt x="5615940" y="114300"/>
                </a:cubicBezTo>
                <a:cubicBezTo>
                  <a:pt x="5615940" y="111252"/>
                  <a:pt x="5617209" y="107696"/>
                  <a:pt x="5619749" y="103632"/>
                </a:cubicBezTo>
                <a:cubicBezTo>
                  <a:pt x="5643118" y="89916"/>
                  <a:pt x="5664453" y="70866"/>
                  <a:pt x="5683758" y="46482"/>
                </a:cubicBezTo>
                <a:cubicBezTo>
                  <a:pt x="5690361" y="38354"/>
                  <a:pt x="5697982" y="26924"/>
                  <a:pt x="5706618" y="12192"/>
                </a:cubicBezTo>
                <a:close/>
                <a:moveTo>
                  <a:pt x="294894" y="12192"/>
                </a:moveTo>
                <a:cubicBezTo>
                  <a:pt x="302006" y="21336"/>
                  <a:pt x="306959" y="31623"/>
                  <a:pt x="309753" y="43053"/>
                </a:cubicBezTo>
                <a:cubicBezTo>
                  <a:pt x="312547" y="54483"/>
                  <a:pt x="313944" y="67310"/>
                  <a:pt x="313944" y="81534"/>
                </a:cubicBezTo>
                <a:cubicBezTo>
                  <a:pt x="313944" y="93726"/>
                  <a:pt x="313182" y="106045"/>
                  <a:pt x="311658" y="118491"/>
                </a:cubicBezTo>
                <a:cubicBezTo>
                  <a:pt x="310134" y="130937"/>
                  <a:pt x="309118" y="139700"/>
                  <a:pt x="308610" y="144780"/>
                </a:cubicBezTo>
                <a:lnTo>
                  <a:pt x="482346" y="144780"/>
                </a:lnTo>
                <a:cubicBezTo>
                  <a:pt x="488442" y="143256"/>
                  <a:pt x="494030" y="142494"/>
                  <a:pt x="499110" y="142494"/>
                </a:cubicBezTo>
                <a:cubicBezTo>
                  <a:pt x="513842" y="142494"/>
                  <a:pt x="525272" y="148844"/>
                  <a:pt x="533400" y="161544"/>
                </a:cubicBezTo>
                <a:cubicBezTo>
                  <a:pt x="535940" y="165608"/>
                  <a:pt x="538734" y="172212"/>
                  <a:pt x="541782" y="181356"/>
                </a:cubicBezTo>
                <a:cubicBezTo>
                  <a:pt x="537718" y="193040"/>
                  <a:pt x="535432" y="217932"/>
                  <a:pt x="534924" y="256032"/>
                </a:cubicBezTo>
                <a:cubicBezTo>
                  <a:pt x="534416" y="294132"/>
                  <a:pt x="521462" y="321056"/>
                  <a:pt x="496062" y="336804"/>
                </a:cubicBezTo>
                <a:cubicBezTo>
                  <a:pt x="480822" y="335280"/>
                  <a:pt x="462026" y="334264"/>
                  <a:pt x="439674" y="333756"/>
                </a:cubicBezTo>
                <a:cubicBezTo>
                  <a:pt x="417322" y="333248"/>
                  <a:pt x="405384" y="332994"/>
                  <a:pt x="403860" y="332994"/>
                </a:cubicBezTo>
                <a:cubicBezTo>
                  <a:pt x="377952" y="332994"/>
                  <a:pt x="358394" y="333248"/>
                  <a:pt x="345186" y="333756"/>
                </a:cubicBezTo>
                <a:cubicBezTo>
                  <a:pt x="331978" y="334264"/>
                  <a:pt x="319786" y="335280"/>
                  <a:pt x="308610" y="336804"/>
                </a:cubicBezTo>
                <a:lnTo>
                  <a:pt x="304038" y="469392"/>
                </a:lnTo>
                <a:cubicBezTo>
                  <a:pt x="303022" y="476504"/>
                  <a:pt x="302514" y="482346"/>
                  <a:pt x="302514" y="486918"/>
                </a:cubicBezTo>
                <a:cubicBezTo>
                  <a:pt x="302514" y="496570"/>
                  <a:pt x="303022" y="505460"/>
                  <a:pt x="304038" y="513588"/>
                </a:cubicBezTo>
                <a:cubicBezTo>
                  <a:pt x="307594" y="542544"/>
                  <a:pt x="309372" y="558546"/>
                  <a:pt x="309372" y="561594"/>
                </a:cubicBezTo>
                <a:cubicBezTo>
                  <a:pt x="309372" y="573786"/>
                  <a:pt x="307721" y="584581"/>
                  <a:pt x="304419" y="593979"/>
                </a:cubicBezTo>
                <a:cubicBezTo>
                  <a:pt x="301117" y="603377"/>
                  <a:pt x="294894" y="612140"/>
                  <a:pt x="285750" y="620268"/>
                </a:cubicBezTo>
                <a:cubicBezTo>
                  <a:pt x="283210" y="622808"/>
                  <a:pt x="280670" y="624078"/>
                  <a:pt x="278130" y="624078"/>
                </a:cubicBezTo>
                <a:cubicBezTo>
                  <a:pt x="274066" y="624078"/>
                  <a:pt x="270002" y="620776"/>
                  <a:pt x="265938" y="614172"/>
                </a:cubicBezTo>
                <a:cubicBezTo>
                  <a:pt x="261874" y="605536"/>
                  <a:pt x="259334" y="599948"/>
                  <a:pt x="258318" y="597408"/>
                </a:cubicBezTo>
                <a:cubicBezTo>
                  <a:pt x="258318" y="511048"/>
                  <a:pt x="258318" y="454279"/>
                  <a:pt x="258318" y="427101"/>
                </a:cubicBezTo>
                <a:cubicBezTo>
                  <a:pt x="258318" y="399923"/>
                  <a:pt x="258318" y="369824"/>
                  <a:pt x="258318" y="336804"/>
                </a:cubicBezTo>
                <a:lnTo>
                  <a:pt x="70866" y="350520"/>
                </a:lnTo>
                <a:cubicBezTo>
                  <a:pt x="67818" y="351536"/>
                  <a:pt x="63500" y="352044"/>
                  <a:pt x="57912" y="352044"/>
                </a:cubicBezTo>
                <a:cubicBezTo>
                  <a:pt x="46228" y="352044"/>
                  <a:pt x="35814" y="347980"/>
                  <a:pt x="26670" y="339852"/>
                </a:cubicBezTo>
                <a:cubicBezTo>
                  <a:pt x="23622" y="337312"/>
                  <a:pt x="20066" y="333248"/>
                  <a:pt x="16002" y="327660"/>
                </a:cubicBezTo>
                <a:lnTo>
                  <a:pt x="2286" y="199644"/>
                </a:lnTo>
                <a:cubicBezTo>
                  <a:pt x="762" y="192532"/>
                  <a:pt x="0" y="186182"/>
                  <a:pt x="0" y="180594"/>
                </a:cubicBezTo>
                <a:cubicBezTo>
                  <a:pt x="0" y="169926"/>
                  <a:pt x="2540" y="159766"/>
                  <a:pt x="7620" y="150114"/>
                </a:cubicBezTo>
                <a:cubicBezTo>
                  <a:pt x="8128" y="148590"/>
                  <a:pt x="9398" y="146812"/>
                  <a:pt x="11430" y="144780"/>
                </a:cubicBezTo>
                <a:cubicBezTo>
                  <a:pt x="114554" y="144780"/>
                  <a:pt x="176911" y="144780"/>
                  <a:pt x="198501" y="144780"/>
                </a:cubicBezTo>
                <a:cubicBezTo>
                  <a:pt x="220091" y="144780"/>
                  <a:pt x="240030" y="144780"/>
                  <a:pt x="258318" y="144780"/>
                </a:cubicBezTo>
                <a:cubicBezTo>
                  <a:pt x="260350" y="139700"/>
                  <a:pt x="261620" y="134620"/>
                  <a:pt x="262128" y="129540"/>
                </a:cubicBezTo>
                <a:cubicBezTo>
                  <a:pt x="262636" y="124460"/>
                  <a:pt x="262890" y="118110"/>
                  <a:pt x="262890" y="110490"/>
                </a:cubicBezTo>
                <a:cubicBezTo>
                  <a:pt x="262890" y="106934"/>
                  <a:pt x="262636" y="100457"/>
                  <a:pt x="262128" y="91059"/>
                </a:cubicBezTo>
                <a:cubicBezTo>
                  <a:pt x="261620" y="81661"/>
                  <a:pt x="261366" y="74422"/>
                  <a:pt x="261366" y="69342"/>
                </a:cubicBezTo>
                <a:cubicBezTo>
                  <a:pt x="261366" y="66294"/>
                  <a:pt x="261620" y="62611"/>
                  <a:pt x="262128" y="58293"/>
                </a:cubicBezTo>
                <a:cubicBezTo>
                  <a:pt x="262636" y="53975"/>
                  <a:pt x="262890" y="50800"/>
                  <a:pt x="262890" y="48768"/>
                </a:cubicBezTo>
                <a:cubicBezTo>
                  <a:pt x="262890" y="35560"/>
                  <a:pt x="268224" y="25400"/>
                  <a:pt x="278892" y="18288"/>
                </a:cubicBezTo>
                <a:cubicBezTo>
                  <a:pt x="282448" y="16256"/>
                  <a:pt x="287782" y="14224"/>
                  <a:pt x="294894" y="12192"/>
                </a:cubicBezTo>
                <a:close/>
                <a:moveTo>
                  <a:pt x="2529840" y="9906"/>
                </a:moveTo>
                <a:cubicBezTo>
                  <a:pt x="2558796" y="9906"/>
                  <a:pt x="2585212" y="10922"/>
                  <a:pt x="2609088" y="12954"/>
                </a:cubicBezTo>
                <a:cubicBezTo>
                  <a:pt x="2617724" y="13462"/>
                  <a:pt x="2628138" y="14732"/>
                  <a:pt x="2640330" y="16764"/>
                </a:cubicBezTo>
                <a:cubicBezTo>
                  <a:pt x="2646934" y="18796"/>
                  <a:pt x="2661793" y="19812"/>
                  <a:pt x="2684907" y="19812"/>
                </a:cubicBezTo>
                <a:cubicBezTo>
                  <a:pt x="2708021" y="19812"/>
                  <a:pt x="2723642" y="27940"/>
                  <a:pt x="2731770" y="44196"/>
                </a:cubicBezTo>
                <a:cubicBezTo>
                  <a:pt x="2727706" y="70104"/>
                  <a:pt x="2721356" y="95758"/>
                  <a:pt x="2712720" y="121158"/>
                </a:cubicBezTo>
                <a:cubicBezTo>
                  <a:pt x="2709672" y="129794"/>
                  <a:pt x="2705354" y="140335"/>
                  <a:pt x="2699766" y="152781"/>
                </a:cubicBezTo>
                <a:cubicBezTo>
                  <a:pt x="2694178" y="165227"/>
                  <a:pt x="2686939" y="173736"/>
                  <a:pt x="2678049" y="178308"/>
                </a:cubicBezTo>
                <a:cubicBezTo>
                  <a:pt x="2669159" y="182880"/>
                  <a:pt x="2658110" y="185166"/>
                  <a:pt x="2644902" y="185166"/>
                </a:cubicBezTo>
                <a:cubicBezTo>
                  <a:pt x="2638298" y="185166"/>
                  <a:pt x="2628138" y="184404"/>
                  <a:pt x="2614423" y="182880"/>
                </a:cubicBezTo>
                <a:cubicBezTo>
                  <a:pt x="2600706" y="181356"/>
                  <a:pt x="2590546" y="180594"/>
                  <a:pt x="2583942" y="180594"/>
                </a:cubicBezTo>
                <a:cubicBezTo>
                  <a:pt x="2580386" y="181102"/>
                  <a:pt x="2577846" y="181356"/>
                  <a:pt x="2576322" y="181356"/>
                </a:cubicBezTo>
                <a:cubicBezTo>
                  <a:pt x="2573782" y="188468"/>
                  <a:pt x="2572258" y="194691"/>
                  <a:pt x="2571750" y="200025"/>
                </a:cubicBezTo>
                <a:cubicBezTo>
                  <a:pt x="2571242" y="205359"/>
                  <a:pt x="2570988" y="211836"/>
                  <a:pt x="2570988" y="219456"/>
                </a:cubicBezTo>
                <a:cubicBezTo>
                  <a:pt x="2570988" y="223520"/>
                  <a:pt x="2570988" y="227584"/>
                  <a:pt x="2570988" y="231648"/>
                </a:cubicBezTo>
                <a:cubicBezTo>
                  <a:pt x="2570988" y="232664"/>
                  <a:pt x="2571242" y="234188"/>
                  <a:pt x="2571750" y="236220"/>
                </a:cubicBezTo>
                <a:cubicBezTo>
                  <a:pt x="2579878" y="238252"/>
                  <a:pt x="2589530" y="239776"/>
                  <a:pt x="2600706" y="240792"/>
                </a:cubicBezTo>
                <a:cubicBezTo>
                  <a:pt x="2611882" y="241808"/>
                  <a:pt x="2621788" y="242316"/>
                  <a:pt x="2630424" y="242316"/>
                </a:cubicBezTo>
                <a:cubicBezTo>
                  <a:pt x="2637536" y="242316"/>
                  <a:pt x="2643251" y="242189"/>
                  <a:pt x="2647569" y="241935"/>
                </a:cubicBezTo>
                <a:cubicBezTo>
                  <a:pt x="2651887" y="241681"/>
                  <a:pt x="2655570" y="241300"/>
                  <a:pt x="2658618" y="240792"/>
                </a:cubicBezTo>
                <a:cubicBezTo>
                  <a:pt x="2663698" y="241808"/>
                  <a:pt x="2667254" y="242316"/>
                  <a:pt x="2669286" y="242316"/>
                </a:cubicBezTo>
                <a:cubicBezTo>
                  <a:pt x="2678430" y="242316"/>
                  <a:pt x="2684780" y="236982"/>
                  <a:pt x="2688336" y="226314"/>
                </a:cubicBezTo>
                <a:cubicBezTo>
                  <a:pt x="2689352" y="222758"/>
                  <a:pt x="2691638" y="212344"/>
                  <a:pt x="2695194" y="195072"/>
                </a:cubicBezTo>
                <a:cubicBezTo>
                  <a:pt x="2700274" y="189484"/>
                  <a:pt x="2705354" y="186690"/>
                  <a:pt x="2710434" y="186690"/>
                </a:cubicBezTo>
                <a:cubicBezTo>
                  <a:pt x="2717038" y="186690"/>
                  <a:pt x="2722880" y="190500"/>
                  <a:pt x="2727960" y="198120"/>
                </a:cubicBezTo>
                <a:cubicBezTo>
                  <a:pt x="2733041" y="205740"/>
                  <a:pt x="2735580" y="213868"/>
                  <a:pt x="2735580" y="222504"/>
                </a:cubicBezTo>
                <a:cubicBezTo>
                  <a:pt x="2735580" y="227584"/>
                  <a:pt x="2734310" y="232156"/>
                  <a:pt x="2731770" y="236220"/>
                </a:cubicBezTo>
                <a:cubicBezTo>
                  <a:pt x="2741422" y="240284"/>
                  <a:pt x="2753741" y="243713"/>
                  <a:pt x="2768727" y="246507"/>
                </a:cubicBezTo>
                <a:cubicBezTo>
                  <a:pt x="2783713" y="249301"/>
                  <a:pt x="2799080" y="250698"/>
                  <a:pt x="2814828" y="250698"/>
                </a:cubicBezTo>
                <a:cubicBezTo>
                  <a:pt x="2817876" y="250698"/>
                  <a:pt x="2821178" y="250698"/>
                  <a:pt x="2824734" y="250698"/>
                </a:cubicBezTo>
                <a:cubicBezTo>
                  <a:pt x="2825750" y="250698"/>
                  <a:pt x="2826766" y="250444"/>
                  <a:pt x="2827782" y="249936"/>
                </a:cubicBezTo>
                <a:cubicBezTo>
                  <a:pt x="2833370" y="247904"/>
                  <a:pt x="2836672" y="248666"/>
                  <a:pt x="2837688" y="252222"/>
                </a:cubicBezTo>
                <a:cubicBezTo>
                  <a:pt x="2837688" y="253238"/>
                  <a:pt x="2837434" y="255524"/>
                  <a:pt x="2836926" y="259080"/>
                </a:cubicBezTo>
                <a:cubicBezTo>
                  <a:pt x="2836926" y="269748"/>
                  <a:pt x="2834767" y="277368"/>
                  <a:pt x="2830449" y="281940"/>
                </a:cubicBezTo>
                <a:cubicBezTo>
                  <a:pt x="2826131" y="286512"/>
                  <a:pt x="2820162" y="288798"/>
                  <a:pt x="2812542" y="288798"/>
                </a:cubicBezTo>
                <a:cubicBezTo>
                  <a:pt x="2805430" y="288798"/>
                  <a:pt x="2794254" y="286004"/>
                  <a:pt x="2779015" y="280416"/>
                </a:cubicBezTo>
                <a:cubicBezTo>
                  <a:pt x="2758694" y="272796"/>
                  <a:pt x="2747518" y="268732"/>
                  <a:pt x="2745486" y="268224"/>
                </a:cubicBezTo>
                <a:cubicBezTo>
                  <a:pt x="2741422" y="266700"/>
                  <a:pt x="2737867" y="265938"/>
                  <a:pt x="2734818" y="265938"/>
                </a:cubicBezTo>
                <a:cubicBezTo>
                  <a:pt x="2726690" y="265938"/>
                  <a:pt x="2721102" y="270764"/>
                  <a:pt x="2718054" y="280416"/>
                </a:cubicBezTo>
                <a:cubicBezTo>
                  <a:pt x="2715006" y="296164"/>
                  <a:pt x="2711958" y="311912"/>
                  <a:pt x="2708910" y="327660"/>
                </a:cubicBezTo>
                <a:cubicBezTo>
                  <a:pt x="2715006" y="331724"/>
                  <a:pt x="2721356" y="333756"/>
                  <a:pt x="2727960" y="333756"/>
                </a:cubicBezTo>
                <a:cubicBezTo>
                  <a:pt x="2731516" y="333756"/>
                  <a:pt x="2734056" y="333502"/>
                  <a:pt x="2735580" y="332994"/>
                </a:cubicBezTo>
                <a:lnTo>
                  <a:pt x="2736342" y="332232"/>
                </a:lnTo>
                <a:cubicBezTo>
                  <a:pt x="2745994" y="336804"/>
                  <a:pt x="2753614" y="340360"/>
                  <a:pt x="2759202" y="342900"/>
                </a:cubicBezTo>
                <a:cubicBezTo>
                  <a:pt x="2769870" y="348488"/>
                  <a:pt x="2775204" y="353568"/>
                  <a:pt x="2775204" y="358140"/>
                </a:cubicBezTo>
                <a:cubicBezTo>
                  <a:pt x="2775204" y="361188"/>
                  <a:pt x="2772918" y="364744"/>
                  <a:pt x="2768346" y="368808"/>
                </a:cubicBezTo>
                <a:cubicBezTo>
                  <a:pt x="2748026" y="365760"/>
                  <a:pt x="2725674" y="363347"/>
                  <a:pt x="2701290" y="361569"/>
                </a:cubicBezTo>
                <a:cubicBezTo>
                  <a:pt x="2676906" y="359791"/>
                  <a:pt x="2649220" y="358902"/>
                  <a:pt x="2618232" y="358902"/>
                </a:cubicBezTo>
                <a:cubicBezTo>
                  <a:pt x="2609088" y="358902"/>
                  <a:pt x="2601595" y="358902"/>
                  <a:pt x="2595753" y="358902"/>
                </a:cubicBezTo>
                <a:cubicBezTo>
                  <a:pt x="2589911" y="358902"/>
                  <a:pt x="2584958" y="359156"/>
                  <a:pt x="2580894" y="359664"/>
                </a:cubicBezTo>
                <a:cubicBezTo>
                  <a:pt x="2579370" y="364236"/>
                  <a:pt x="2578608" y="368808"/>
                  <a:pt x="2578608" y="373380"/>
                </a:cubicBezTo>
                <a:cubicBezTo>
                  <a:pt x="2578608" y="382016"/>
                  <a:pt x="2581148" y="390906"/>
                  <a:pt x="2586228" y="400050"/>
                </a:cubicBezTo>
                <a:cubicBezTo>
                  <a:pt x="2586736" y="401574"/>
                  <a:pt x="2588006" y="403352"/>
                  <a:pt x="2590038" y="405384"/>
                </a:cubicBezTo>
                <a:cubicBezTo>
                  <a:pt x="2636266" y="405384"/>
                  <a:pt x="2685034" y="408940"/>
                  <a:pt x="2736342" y="416052"/>
                </a:cubicBezTo>
                <a:cubicBezTo>
                  <a:pt x="2772410" y="421132"/>
                  <a:pt x="2808478" y="427736"/>
                  <a:pt x="2844546" y="435864"/>
                </a:cubicBezTo>
                <a:cubicBezTo>
                  <a:pt x="2858770" y="439420"/>
                  <a:pt x="2872994" y="442976"/>
                  <a:pt x="2887218" y="446532"/>
                </a:cubicBezTo>
                <a:cubicBezTo>
                  <a:pt x="2883662" y="465328"/>
                  <a:pt x="2874264" y="480060"/>
                  <a:pt x="2859024" y="490728"/>
                </a:cubicBezTo>
                <a:cubicBezTo>
                  <a:pt x="2853944" y="494284"/>
                  <a:pt x="2846578" y="497840"/>
                  <a:pt x="2836926" y="501396"/>
                </a:cubicBezTo>
                <a:cubicBezTo>
                  <a:pt x="2797302" y="474980"/>
                  <a:pt x="2751074" y="455676"/>
                  <a:pt x="2698242" y="443484"/>
                </a:cubicBezTo>
                <a:cubicBezTo>
                  <a:pt x="2680970" y="439420"/>
                  <a:pt x="2658618" y="435864"/>
                  <a:pt x="2631186" y="432816"/>
                </a:cubicBezTo>
                <a:cubicBezTo>
                  <a:pt x="2628646" y="432308"/>
                  <a:pt x="2624836" y="432054"/>
                  <a:pt x="2619757" y="432054"/>
                </a:cubicBezTo>
                <a:cubicBezTo>
                  <a:pt x="2608072" y="432054"/>
                  <a:pt x="2597150" y="434086"/>
                  <a:pt x="2586990" y="438150"/>
                </a:cubicBezTo>
                <a:cubicBezTo>
                  <a:pt x="2585466" y="438658"/>
                  <a:pt x="2583434" y="439928"/>
                  <a:pt x="2580894" y="441960"/>
                </a:cubicBezTo>
                <a:lnTo>
                  <a:pt x="2580894" y="560832"/>
                </a:lnTo>
                <a:cubicBezTo>
                  <a:pt x="2580894" y="568452"/>
                  <a:pt x="2578862" y="572770"/>
                  <a:pt x="2574798" y="573786"/>
                </a:cubicBezTo>
                <a:cubicBezTo>
                  <a:pt x="2570734" y="574802"/>
                  <a:pt x="2566670" y="575056"/>
                  <a:pt x="2562606" y="574548"/>
                </a:cubicBezTo>
                <a:cubicBezTo>
                  <a:pt x="2557018" y="566928"/>
                  <a:pt x="2553081" y="558419"/>
                  <a:pt x="2550795" y="549021"/>
                </a:cubicBezTo>
                <a:cubicBezTo>
                  <a:pt x="2548509" y="539623"/>
                  <a:pt x="2547366" y="529590"/>
                  <a:pt x="2547366" y="518922"/>
                </a:cubicBezTo>
                <a:cubicBezTo>
                  <a:pt x="2547366" y="514350"/>
                  <a:pt x="2547620" y="507492"/>
                  <a:pt x="2548128" y="498348"/>
                </a:cubicBezTo>
                <a:cubicBezTo>
                  <a:pt x="2548636" y="489204"/>
                  <a:pt x="2548890" y="482346"/>
                  <a:pt x="2548890" y="477774"/>
                </a:cubicBezTo>
                <a:cubicBezTo>
                  <a:pt x="2548890" y="471678"/>
                  <a:pt x="2548509" y="464820"/>
                  <a:pt x="2547747" y="457200"/>
                </a:cubicBezTo>
                <a:cubicBezTo>
                  <a:pt x="2546985" y="449580"/>
                  <a:pt x="2544318" y="441452"/>
                  <a:pt x="2539746" y="432816"/>
                </a:cubicBezTo>
                <a:cubicBezTo>
                  <a:pt x="2497582" y="432816"/>
                  <a:pt x="2453386" y="437896"/>
                  <a:pt x="2407158" y="448056"/>
                </a:cubicBezTo>
                <a:cubicBezTo>
                  <a:pt x="2370582" y="456184"/>
                  <a:pt x="2337562" y="465582"/>
                  <a:pt x="2308098" y="476250"/>
                </a:cubicBezTo>
                <a:cubicBezTo>
                  <a:pt x="2295398" y="481838"/>
                  <a:pt x="2282698" y="487172"/>
                  <a:pt x="2269998" y="492252"/>
                </a:cubicBezTo>
                <a:cubicBezTo>
                  <a:pt x="2251710" y="494792"/>
                  <a:pt x="2242566" y="487172"/>
                  <a:pt x="2242566" y="469392"/>
                </a:cubicBezTo>
                <a:cubicBezTo>
                  <a:pt x="2242566" y="457200"/>
                  <a:pt x="2248662" y="448056"/>
                  <a:pt x="2260854" y="441960"/>
                </a:cubicBezTo>
                <a:cubicBezTo>
                  <a:pt x="2300986" y="432308"/>
                  <a:pt x="2342007" y="424815"/>
                  <a:pt x="2383917" y="419481"/>
                </a:cubicBezTo>
                <a:cubicBezTo>
                  <a:pt x="2425827" y="414147"/>
                  <a:pt x="2459863" y="410464"/>
                  <a:pt x="2486025" y="408432"/>
                </a:cubicBezTo>
                <a:cubicBezTo>
                  <a:pt x="2512187" y="406400"/>
                  <a:pt x="2528570" y="405384"/>
                  <a:pt x="2535174" y="405384"/>
                </a:cubicBezTo>
                <a:lnTo>
                  <a:pt x="2539746" y="364236"/>
                </a:lnTo>
                <a:cubicBezTo>
                  <a:pt x="2526030" y="362204"/>
                  <a:pt x="2511552" y="361188"/>
                  <a:pt x="2496312" y="361188"/>
                </a:cubicBezTo>
                <a:cubicBezTo>
                  <a:pt x="2472436" y="361188"/>
                  <a:pt x="2450084" y="363728"/>
                  <a:pt x="2429256" y="368808"/>
                </a:cubicBezTo>
                <a:cubicBezTo>
                  <a:pt x="2408428" y="373888"/>
                  <a:pt x="2384298" y="381508"/>
                  <a:pt x="2356867" y="391668"/>
                </a:cubicBezTo>
                <a:cubicBezTo>
                  <a:pt x="2351278" y="388112"/>
                  <a:pt x="2348484" y="383032"/>
                  <a:pt x="2348484" y="376428"/>
                </a:cubicBezTo>
                <a:cubicBezTo>
                  <a:pt x="2348484" y="368300"/>
                  <a:pt x="2352548" y="360426"/>
                  <a:pt x="2360676" y="352806"/>
                </a:cubicBezTo>
                <a:cubicBezTo>
                  <a:pt x="2368804" y="345186"/>
                  <a:pt x="2377948" y="341376"/>
                  <a:pt x="2388108" y="341376"/>
                </a:cubicBezTo>
                <a:cubicBezTo>
                  <a:pt x="2393188" y="341376"/>
                  <a:pt x="2398015" y="342900"/>
                  <a:pt x="2402586" y="345948"/>
                </a:cubicBezTo>
                <a:cubicBezTo>
                  <a:pt x="2404110" y="341376"/>
                  <a:pt x="2404872" y="336804"/>
                  <a:pt x="2404872" y="332232"/>
                </a:cubicBezTo>
                <a:cubicBezTo>
                  <a:pt x="2404872" y="327660"/>
                  <a:pt x="2402332" y="317500"/>
                  <a:pt x="2397252" y="301752"/>
                </a:cubicBezTo>
                <a:cubicBezTo>
                  <a:pt x="2394712" y="293624"/>
                  <a:pt x="2393442" y="287020"/>
                  <a:pt x="2393442" y="281940"/>
                </a:cubicBezTo>
                <a:cubicBezTo>
                  <a:pt x="2388870" y="279908"/>
                  <a:pt x="2383282" y="278892"/>
                  <a:pt x="2376678" y="278892"/>
                </a:cubicBezTo>
                <a:cubicBezTo>
                  <a:pt x="2369566" y="278892"/>
                  <a:pt x="2353818" y="283210"/>
                  <a:pt x="2329434" y="291846"/>
                </a:cubicBezTo>
                <a:cubicBezTo>
                  <a:pt x="2316226" y="296418"/>
                  <a:pt x="2306320" y="298704"/>
                  <a:pt x="2299716" y="298704"/>
                </a:cubicBezTo>
                <a:cubicBezTo>
                  <a:pt x="2293620" y="298704"/>
                  <a:pt x="2288286" y="297688"/>
                  <a:pt x="2283714" y="295656"/>
                </a:cubicBezTo>
                <a:cubicBezTo>
                  <a:pt x="2283714" y="277876"/>
                  <a:pt x="2290064" y="265557"/>
                  <a:pt x="2302764" y="258699"/>
                </a:cubicBezTo>
                <a:cubicBezTo>
                  <a:pt x="2315464" y="251841"/>
                  <a:pt x="2331466" y="248412"/>
                  <a:pt x="2350770" y="248412"/>
                </a:cubicBezTo>
                <a:cubicBezTo>
                  <a:pt x="2357882" y="248412"/>
                  <a:pt x="2366010" y="248920"/>
                  <a:pt x="2375154" y="249936"/>
                </a:cubicBezTo>
                <a:cubicBezTo>
                  <a:pt x="2376170" y="244856"/>
                  <a:pt x="2376678" y="241046"/>
                  <a:pt x="2376678" y="238506"/>
                </a:cubicBezTo>
                <a:cubicBezTo>
                  <a:pt x="2376678" y="231394"/>
                  <a:pt x="2375408" y="224536"/>
                  <a:pt x="2372868" y="217932"/>
                </a:cubicBezTo>
                <a:cubicBezTo>
                  <a:pt x="2372868" y="216916"/>
                  <a:pt x="2372106" y="215392"/>
                  <a:pt x="2370582" y="213360"/>
                </a:cubicBezTo>
                <a:cubicBezTo>
                  <a:pt x="2374138" y="202184"/>
                  <a:pt x="2379980" y="196596"/>
                  <a:pt x="2388108" y="196596"/>
                </a:cubicBezTo>
                <a:cubicBezTo>
                  <a:pt x="2396236" y="196596"/>
                  <a:pt x="2403983" y="201041"/>
                  <a:pt x="2411349" y="209931"/>
                </a:cubicBezTo>
                <a:cubicBezTo>
                  <a:pt x="2418715" y="218821"/>
                  <a:pt x="2422398" y="228092"/>
                  <a:pt x="2422398" y="237744"/>
                </a:cubicBezTo>
                <a:cubicBezTo>
                  <a:pt x="2422398" y="239776"/>
                  <a:pt x="2421890" y="242316"/>
                  <a:pt x="2420874" y="245364"/>
                </a:cubicBezTo>
                <a:lnTo>
                  <a:pt x="2535174" y="245364"/>
                </a:lnTo>
                <a:cubicBezTo>
                  <a:pt x="2539238" y="239268"/>
                  <a:pt x="2541270" y="232156"/>
                  <a:pt x="2541270" y="224028"/>
                </a:cubicBezTo>
                <a:cubicBezTo>
                  <a:pt x="2541270" y="221488"/>
                  <a:pt x="2541016" y="218948"/>
                  <a:pt x="2540508" y="216408"/>
                </a:cubicBezTo>
                <a:cubicBezTo>
                  <a:pt x="2540508" y="215900"/>
                  <a:pt x="2540254" y="214884"/>
                  <a:pt x="2539746" y="213360"/>
                </a:cubicBezTo>
                <a:cubicBezTo>
                  <a:pt x="2540254" y="211328"/>
                  <a:pt x="2540508" y="209550"/>
                  <a:pt x="2540508" y="208026"/>
                </a:cubicBezTo>
                <a:cubicBezTo>
                  <a:pt x="2540508" y="205486"/>
                  <a:pt x="2540508" y="203708"/>
                  <a:pt x="2540508" y="202692"/>
                </a:cubicBezTo>
                <a:cubicBezTo>
                  <a:pt x="2540508" y="195580"/>
                  <a:pt x="2538476" y="190500"/>
                  <a:pt x="2534412" y="187452"/>
                </a:cubicBezTo>
                <a:cubicBezTo>
                  <a:pt x="2530348" y="184404"/>
                  <a:pt x="2524506" y="182880"/>
                  <a:pt x="2516886" y="182880"/>
                </a:cubicBezTo>
                <a:cubicBezTo>
                  <a:pt x="2509774" y="182880"/>
                  <a:pt x="2501773" y="183896"/>
                  <a:pt x="2492883" y="185928"/>
                </a:cubicBezTo>
                <a:cubicBezTo>
                  <a:pt x="2483993" y="187960"/>
                  <a:pt x="2476754" y="189484"/>
                  <a:pt x="2471166" y="190500"/>
                </a:cubicBezTo>
                <a:cubicBezTo>
                  <a:pt x="2463038" y="195580"/>
                  <a:pt x="2455672" y="198120"/>
                  <a:pt x="2449068" y="198120"/>
                </a:cubicBezTo>
                <a:cubicBezTo>
                  <a:pt x="2435860" y="198120"/>
                  <a:pt x="2423414" y="187960"/>
                  <a:pt x="2411730" y="167640"/>
                </a:cubicBezTo>
                <a:cubicBezTo>
                  <a:pt x="2408174" y="162052"/>
                  <a:pt x="2400554" y="145288"/>
                  <a:pt x="2388870" y="117348"/>
                </a:cubicBezTo>
                <a:cubicBezTo>
                  <a:pt x="2388870" y="111252"/>
                  <a:pt x="2387854" y="103378"/>
                  <a:pt x="2385822" y="93726"/>
                </a:cubicBezTo>
                <a:cubicBezTo>
                  <a:pt x="2381250" y="71374"/>
                  <a:pt x="2378964" y="57404"/>
                  <a:pt x="2378964" y="51816"/>
                </a:cubicBezTo>
                <a:cubicBezTo>
                  <a:pt x="2378964" y="39624"/>
                  <a:pt x="2382266" y="29464"/>
                  <a:pt x="2388870" y="21336"/>
                </a:cubicBezTo>
                <a:cubicBezTo>
                  <a:pt x="2411222" y="17272"/>
                  <a:pt x="2434209" y="14351"/>
                  <a:pt x="2457831" y="12573"/>
                </a:cubicBezTo>
                <a:cubicBezTo>
                  <a:pt x="2481453" y="10795"/>
                  <a:pt x="2505456" y="9906"/>
                  <a:pt x="2529840" y="9906"/>
                </a:cubicBezTo>
                <a:close/>
                <a:moveTo>
                  <a:pt x="3357372" y="0"/>
                </a:moveTo>
                <a:cubicBezTo>
                  <a:pt x="3362452" y="0"/>
                  <a:pt x="3367532" y="1143"/>
                  <a:pt x="3372612" y="3429"/>
                </a:cubicBezTo>
                <a:cubicBezTo>
                  <a:pt x="3377692" y="5715"/>
                  <a:pt x="3383026" y="8636"/>
                  <a:pt x="3388614" y="12192"/>
                </a:cubicBezTo>
                <a:cubicBezTo>
                  <a:pt x="3389122" y="15240"/>
                  <a:pt x="3389376" y="19558"/>
                  <a:pt x="3389376" y="25146"/>
                </a:cubicBezTo>
                <a:cubicBezTo>
                  <a:pt x="3389376" y="34290"/>
                  <a:pt x="3387090" y="50800"/>
                  <a:pt x="3382518" y="74676"/>
                </a:cubicBezTo>
                <a:cubicBezTo>
                  <a:pt x="3379978" y="87884"/>
                  <a:pt x="3378708" y="98044"/>
                  <a:pt x="3378708" y="105156"/>
                </a:cubicBezTo>
                <a:cubicBezTo>
                  <a:pt x="3378708" y="110744"/>
                  <a:pt x="3378962" y="114808"/>
                  <a:pt x="3379470" y="117348"/>
                </a:cubicBezTo>
                <a:lnTo>
                  <a:pt x="3640074" y="126492"/>
                </a:lnTo>
                <a:cubicBezTo>
                  <a:pt x="3650742" y="128016"/>
                  <a:pt x="3656076" y="132842"/>
                  <a:pt x="3656076" y="140970"/>
                </a:cubicBezTo>
                <a:cubicBezTo>
                  <a:pt x="3656076" y="146558"/>
                  <a:pt x="3653409" y="152781"/>
                  <a:pt x="3648075" y="159639"/>
                </a:cubicBezTo>
                <a:cubicBezTo>
                  <a:pt x="3642741" y="166497"/>
                  <a:pt x="3637026" y="170688"/>
                  <a:pt x="3630930" y="172212"/>
                </a:cubicBezTo>
                <a:cubicBezTo>
                  <a:pt x="3605022" y="172212"/>
                  <a:pt x="3560572" y="166116"/>
                  <a:pt x="3497580" y="153924"/>
                </a:cubicBezTo>
                <a:cubicBezTo>
                  <a:pt x="3466084" y="147828"/>
                  <a:pt x="3440430" y="144780"/>
                  <a:pt x="3420618" y="144780"/>
                </a:cubicBezTo>
                <a:cubicBezTo>
                  <a:pt x="3418078" y="144780"/>
                  <a:pt x="3417570" y="147066"/>
                  <a:pt x="3419094" y="151638"/>
                </a:cubicBezTo>
                <a:cubicBezTo>
                  <a:pt x="3420618" y="156210"/>
                  <a:pt x="3422650" y="161544"/>
                  <a:pt x="3425190" y="167640"/>
                </a:cubicBezTo>
                <a:cubicBezTo>
                  <a:pt x="3425698" y="169164"/>
                  <a:pt x="3425952" y="170688"/>
                  <a:pt x="3425952" y="172212"/>
                </a:cubicBezTo>
                <a:cubicBezTo>
                  <a:pt x="3425952" y="173736"/>
                  <a:pt x="3425952" y="175006"/>
                  <a:pt x="3425952" y="176022"/>
                </a:cubicBezTo>
                <a:cubicBezTo>
                  <a:pt x="3425952" y="186690"/>
                  <a:pt x="3414268" y="198374"/>
                  <a:pt x="3390900" y="211074"/>
                </a:cubicBezTo>
                <a:cubicBezTo>
                  <a:pt x="3378708" y="217678"/>
                  <a:pt x="3371850" y="224536"/>
                  <a:pt x="3370326" y="231648"/>
                </a:cubicBezTo>
                <a:lnTo>
                  <a:pt x="3484626" y="231648"/>
                </a:lnTo>
                <a:cubicBezTo>
                  <a:pt x="3495294" y="233172"/>
                  <a:pt x="3500628" y="237998"/>
                  <a:pt x="3500628" y="246126"/>
                </a:cubicBezTo>
                <a:cubicBezTo>
                  <a:pt x="3500628" y="251714"/>
                  <a:pt x="3497961" y="257937"/>
                  <a:pt x="3492627" y="264795"/>
                </a:cubicBezTo>
                <a:cubicBezTo>
                  <a:pt x="3487293" y="271653"/>
                  <a:pt x="3481578" y="275844"/>
                  <a:pt x="3475482" y="277368"/>
                </a:cubicBezTo>
                <a:cubicBezTo>
                  <a:pt x="3446526" y="271780"/>
                  <a:pt x="3415792" y="267716"/>
                  <a:pt x="3383280" y="265176"/>
                </a:cubicBezTo>
                <a:cubicBezTo>
                  <a:pt x="3372612" y="264668"/>
                  <a:pt x="3359150" y="264160"/>
                  <a:pt x="3342894" y="263652"/>
                </a:cubicBezTo>
                <a:lnTo>
                  <a:pt x="3342894" y="313944"/>
                </a:lnTo>
                <a:cubicBezTo>
                  <a:pt x="3354070" y="311912"/>
                  <a:pt x="3364484" y="310515"/>
                  <a:pt x="3374136" y="309753"/>
                </a:cubicBezTo>
                <a:cubicBezTo>
                  <a:pt x="3383788" y="308991"/>
                  <a:pt x="3395218" y="308610"/>
                  <a:pt x="3408426" y="308610"/>
                </a:cubicBezTo>
                <a:cubicBezTo>
                  <a:pt x="3416554" y="308610"/>
                  <a:pt x="3423031" y="308610"/>
                  <a:pt x="3427857" y="308610"/>
                </a:cubicBezTo>
                <a:cubicBezTo>
                  <a:pt x="3432683" y="308610"/>
                  <a:pt x="3436366" y="308864"/>
                  <a:pt x="3438906" y="309372"/>
                </a:cubicBezTo>
                <a:cubicBezTo>
                  <a:pt x="3445002" y="309372"/>
                  <a:pt x="3449828" y="309372"/>
                  <a:pt x="3453384" y="309372"/>
                </a:cubicBezTo>
                <a:cubicBezTo>
                  <a:pt x="3465068" y="309372"/>
                  <a:pt x="3474593" y="310388"/>
                  <a:pt x="3481959" y="312420"/>
                </a:cubicBezTo>
                <a:cubicBezTo>
                  <a:pt x="3489325" y="314452"/>
                  <a:pt x="3493008" y="318516"/>
                  <a:pt x="3493008" y="324612"/>
                </a:cubicBezTo>
                <a:cubicBezTo>
                  <a:pt x="3493008" y="328676"/>
                  <a:pt x="3491738" y="332740"/>
                  <a:pt x="3489198" y="336804"/>
                </a:cubicBezTo>
                <a:cubicBezTo>
                  <a:pt x="3483102" y="341376"/>
                  <a:pt x="3476244" y="344805"/>
                  <a:pt x="3468624" y="347091"/>
                </a:cubicBezTo>
                <a:cubicBezTo>
                  <a:pt x="3461004" y="349377"/>
                  <a:pt x="3452876" y="350520"/>
                  <a:pt x="3444240" y="350520"/>
                </a:cubicBezTo>
                <a:cubicBezTo>
                  <a:pt x="3434080" y="350520"/>
                  <a:pt x="3416300" y="348234"/>
                  <a:pt x="3390900" y="343662"/>
                </a:cubicBezTo>
                <a:cubicBezTo>
                  <a:pt x="3376676" y="341122"/>
                  <a:pt x="3366008" y="339852"/>
                  <a:pt x="3358896" y="339852"/>
                </a:cubicBezTo>
                <a:cubicBezTo>
                  <a:pt x="3355340" y="339852"/>
                  <a:pt x="3350006" y="340360"/>
                  <a:pt x="3342894" y="341376"/>
                </a:cubicBezTo>
                <a:cubicBezTo>
                  <a:pt x="3340862" y="346964"/>
                  <a:pt x="3339465" y="352298"/>
                  <a:pt x="3338703" y="357378"/>
                </a:cubicBezTo>
                <a:cubicBezTo>
                  <a:pt x="3337941" y="362458"/>
                  <a:pt x="3337560" y="368300"/>
                  <a:pt x="3337560" y="374904"/>
                </a:cubicBezTo>
                <a:cubicBezTo>
                  <a:pt x="3337560" y="378968"/>
                  <a:pt x="3337560" y="383032"/>
                  <a:pt x="3337560" y="387096"/>
                </a:cubicBezTo>
                <a:cubicBezTo>
                  <a:pt x="3337560" y="388112"/>
                  <a:pt x="3337814" y="389636"/>
                  <a:pt x="3338322" y="391668"/>
                </a:cubicBezTo>
                <a:lnTo>
                  <a:pt x="3539490" y="391668"/>
                </a:lnTo>
                <a:cubicBezTo>
                  <a:pt x="3535426" y="405384"/>
                  <a:pt x="3528314" y="417830"/>
                  <a:pt x="3518154" y="429006"/>
                </a:cubicBezTo>
                <a:cubicBezTo>
                  <a:pt x="3514598" y="432562"/>
                  <a:pt x="3509518" y="436880"/>
                  <a:pt x="3502914" y="441960"/>
                </a:cubicBezTo>
                <a:cubicBezTo>
                  <a:pt x="3496818" y="440944"/>
                  <a:pt x="3475482" y="436372"/>
                  <a:pt x="3438906" y="428244"/>
                </a:cubicBezTo>
                <a:cubicBezTo>
                  <a:pt x="3411474" y="422148"/>
                  <a:pt x="3389376" y="419100"/>
                  <a:pt x="3372612" y="419100"/>
                </a:cubicBezTo>
                <a:cubicBezTo>
                  <a:pt x="3359912" y="419100"/>
                  <a:pt x="3346958" y="420624"/>
                  <a:pt x="3333750" y="423672"/>
                </a:cubicBezTo>
                <a:cubicBezTo>
                  <a:pt x="3335275" y="438912"/>
                  <a:pt x="3336671" y="456565"/>
                  <a:pt x="3337941" y="476631"/>
                </a:cubicBezTo>
                <a:cubicBezTo>
                  <a:pt x="3339211" y="496697"/>
                  <a:pt x="3339846" y="513842"/>
                  <a:pt x="3339846" y="528066"/>
                </a:cubicBezTo>
                <a:cubicBezTo>
                  <a:pt x="3339846" y="539750"/>
                  <a:pt x="3339719" y="549148"/>
                  <a:pt x="3339465" y="556260"/>
                </a:cubicBezTo>
                <a:cubicBezTo>
                  <a:pt x="3339211" y="563372"/>
                  <a:pt x="3338830" y="569468"/>
                  <a:pt x="3338322" y="574548"/>
                </a:cubicBezTo>
                <a:cubicBezTo>
                  <a:pt x="3334258" y="582676"/>
                  <a:pt x="3328924" y="586740"/>
                  <a:pt x="3322320" y="586740"/>
                </a:cubicBezTo>
                <a:cubicBezTo>
                  <a:pt x="3317748" y="586740"/>
                  <a:pt x="3312922" y="584708"/>
                  <a:pt x="3307842" y="580644"/>
                </a:cubicBezTo>
                <a:cubicBezTo>
                  <a:pt x="3306318" y="579628"/>
                  <a:pt x="3304286" y="577596"/>
                  <a:pt x="3301746" y="574548"/>
                </a:cubicBezTo>
                <a:lnTo>
                  <a:pt x="3301746" y="423672"/>
                </a:lnTo>
                <a:cubicBezTo>
                  <a:pt x="3263646" y="423672"/>
                  <a:pt x="3223260" y="428244"/>
                  <a:pt x="3180588" y="437388"/>
                </a:cubicBezTo>
                <a:cubicBezTo>
                  <a:pt x="3166364" y="440436"/>
                  <a:pt x="3148838" y="445008"/>
                  <a:pt x="3128010" y="451104"/>
                </a:cubicBezTo>
                <a:cubicBezTo>
                  <a:pt x="3111754" y="452628"/>
                  <a:pt x="3103626" y="447548"/>
                  <a:pt x="3103626" y="435864"/>
                </a:cubicBezTo>
                <a:cubicBezTo>
                  <a:pt x="3103626" y="427736"/>
                  <a:pt x="3107055" y="419481"/>
                  <a:pt x="3113913" y="411099"/>
                </a:cubicBezTo>
                <a:cubicBezTo>
                  <a:pt x="3120771" y="402717"/>
                  <a:pt x="3128518" y="397764"/>
                  <a:pt x="3137154" y="396240"/>
                </a:cubicBezTo>
                <a:lnTo>
                  <a:pt x="3301746" y="391668"/>
                </a:lnTo>
                <a:lnTo>
                  <a:pt x="3301746" y="345948"/>
                </a:lnTo>
                <a:lnTo>
                  <a:pt x="3196590" y="345948"/>
                </a:lnTo>
                <a:cubicBezTo>
                  <a:pt x="3191511" y="348488"/>
                  <a:pt x="3185160" y="350901"/>
                  <a:pt x="3177540" y="353187"/>
                </a:cubicBezTo>
                <a:cubicBezTo>
                  <a:pt x="3169920" y="355473"/>
                  <a:pt x="3163316" y="356616"/>
                  <a:pt x="3157728" y="356616"/>
                </a:cubicBezTo>
                <a:cubicBezTo>
                  <a:pt x="3144012" y="356616"/>
                  <a:pt x="3137154" y="350012"/>
                  <a:pt x="3137154" y="336804"/>
                </a:cubicBezTo>
                <a:cubicBezTo>
                  <a:pt x="3143758" y="327660"/>
                  <a:pt x="3151632" y="321183"/>
                  <a:pt x="3160776" y="317373"/>
                </a:cubicBezTo>
                <a:cubicBezTo>
                  <a:pt x="3169920" y="313563"/>
                  <a:pt x="3179826" y="311658"/>
                  <a:pt x="3190494" y="311658"/>
                </a:cubicBezTo>
                <a:cubicBezTo>
                  <a:pt x="3199638" y="311658"/>
                  <a:pt x="3212592" y="313055"/>
                  <a:pt x="3229356" y="315849"/>
                </a:cubicBezTo>
                <a:cubicBezTo>
                  <a:pt x="3246120" y="318643"/>
                  <a:pt x="3257550" y="320040"/>
                  <a:pt x="3263646" y="320040"/>
                </a:cubicBezTo>
                <a:cubicBezTo>
                  <a:pt x="3266694" y="320040"/>
                  <a:pt x="3271774" y="319532"/>
                  <a:pt x="3278886" y="318516"/>
                </a:cubicBezTo>
                <a:cubicBezTo>
                  <a:pt x="3288030" y="320040"/>
                  <a:pt x="3294380" y="318516"/>
                  <a:pt x="3297936" y="313944"/>
                </a:cubicBezTo>
                <a:cubicBezTo>
                  <a:pt x="3301492" y="309372"/>
                  <a:pt x="3303270" y="302768"/>
                  <a:pt x="3303270" y="294132"/>
                </a:cubicBezTo>
                <a:cubicBezTo>
                  <a:pt x="3303270" y="289560"/>
                  <a:pt x="3303016" y="284353"/>
                  <a:pt x="3302508" y="278511"/>
                </a:cubicBezTo>
                <a:cubicBezTo>
                  <a:pt x="3302000" y="272669"/>
                  <a:pt x="3301746" y="269240"/>
                  <a:pt x="3301746" y="268224"/>
                </a:cubicBezTo>
                <a:cubicBezTo>
                  <a:pt x="3277362" y="268224"/>
                  <a:pt x="3250184" y="269748"/>
                  <a:pt x="3220212" y="272796"/>
                </a:cubicBezTo>
                <a:cubicBezTo>
                  <a:pt x="3210560" y="273812"/>
                  <a:pt x="3198114" y="275336"/>
                  <a:pt x="3182874" y="277368"/>
                </a:cubicBezTo>
                <a:cubicBezTo>
                  <a:pt x="3179826" y="277368"/>
                  <a:pt x="3174238" y="278130"/>
                  <a:pt x="3166110" y="279654"/>
                </a:cubicBezTo>
                <a:cubicBezTo>
                  <a:pt x="3157982" y="281178"/>
                  <a:pt x="3151886" y="281940"/>
                  <a:pt x="3147822" y="281940"/>
                </a:cubicBezTo>
                <a:cubicBezTo>
                  <a:pt x="3138678" y="281940"/>
                  <a:pt x="3132074" y="278892"/>
                  <a:pt x="3128010" y="272796"/>
                </a:cubicBezTo>
                <a:cubicBezTo>
                  <a:pt x="3130550" y="259588"/>
                  <a:pt x="3136265" y="250952"/>
                  <a:pt x="3145155" y="246888"/>
                </a:cubicBezTo>
                <a:cubicBezTo>
                  <a:pt x="3154045" y="242824"/>
                  <a:pt x="3166110" y="240792"/>
                  <a:pt x="3181350" y="240792"/>
                </a:cubicBezTo>
                <a:cubicBezTo>
                  <a:pt x="3186938" y="240792"/>
                  <a:pt x="3192399" y="240919"/>
                  <a:pt x="3197733" y="241173"/>
                </a:cubicBezTo>
                <a:cubicBezTo>
                  <a:pt x="3203067" y="241427"/>
                  <a:pt x="3208528" y="241554"/>
                  <a:pt x="3214116" y="241554"/>
                </a:cubicBezTo>
                <a:cubicBezTo>
                  <a:pt x="3218688" y="241554"/>
                  <a:pt x="3221990" y="241300"/>
                  <a:pt x="3224022" y="240792"/>
                </a:cubicBezTo>
                <a:cubicBezTo>
                  <a:pt x="3227578" y="240792"/>
                  <a:pt x="3229356" y="239268"/>
                  <a:pt x="3229356" y="236220"/>
                </a:cubicBezTo>
                <a:cubicBezTo>
                  <a:pt x="3229356" y="235204"/>
                  <a:pt x="3229102" y="233680"/>
                  <a:pt x="3228594" y="231648"/>
                </a:cubicBezTo>
                <a:cubicBezTo>
                  <a:pt x="3226562" y="229108"/>
                  <a:pt x="3215640" y="220218"/>
                  <a:pt x="3195828" y="204978"/>
                </a:cubicBezTo>
                <a:cubicBezTo>
                  <a:pt x="3180080" y="192786"/>
                  <a:pt x="3172206" y="182372"/>
                  <a:pt x="3172206" y="173736"/>
                </a:cubicBezTo>
                <a:cubicBezTo>
                  <a:pt x="3172206" y="165100"/>
                  <a:pt x="3178810" y="156972"/>
                  <a:pt x="3192018" y="149352"/>
                </a:cubicBezTo>
                <a:cubicBezTo>
                  <a:pt x="3153918" y="149352"/>
                  <a:pt x="3111246" y="153924"/>
                  <a:pt x="3064002" y="163068"/>
                </a:cubicBezTo>
                <a:cubicBezTo>
                  <a:pt x="3048254" y="166116"/>
                  <a:pt x="3028442" y="170688"/>
                  <a:pt x="3004566" y="176784"/>
                </a:cubicBezTo>
                <a:cubicBezTo>
                  <a:pt x="2995930" y="173228"/>
                  <a:pt x="2991612" y="168402"/>
                  <a:pt x="2991612" y="162306"/>
                </a:cubicBezTo>
                <a:cubicBezTo>
                  <a:pt x="2991612" y="156210"/>
                  <a:pt x="2995930" y="149352"/>
                  <a:pt x="3004566" y="141732"/>
                </a:cubicBezTo>
                <a:cubicBezTo>
                  <a:pt x="3010662" y="136652"/>
                  <a:pt x="3018282" y="131572"/>
                  <a:pt x="3027426" y="126492"/>
                </a:cubicBezTo>
                <a:cubicBezTo>
                  <a:pt x="3074670" y="126492"/>
                  <a:pt x="3124708" y="124968"/>
                  <a:pt x="3177540" y="121920"/>
                </a:cubicBezTo>
                <a:cubicBezTo>
                  <a:pt x="3194812" y="120904"/>
                  <a:pt x="3216402" y="119380"/>
                  <a:pt x="3242310" y="117348"/>
                </a:cubicBezTo>
                <a:cubicBezTo>
                  <a:pt x="3243834" y="109728"/>
                  <a:pt x="3244596" y="102108"/>
                  <a:pt x="3244596" y="94488"/>
                </a:cubicBezTo>
                <a:cubicBezTo>
                  <a:pt x="3244596" y="87884"/>
                  <a:pt x="3244342" y="82550"/>
                  <a:pt x="3243834" y="78486"/>
                </a:cubicBezTo>
                <a:cubicBezTo>
                  <a:pt x="3243834" y="76962"/>
                  <a:pt x="3243326" y="74676"/>
                  <a:pt x="3242310" y="71628"/>
                </a:cubicBezTo>
                <a:cubicBezTo>
                  <a:pt x="3242310" y="70104"/>
                  <a:pt x="3241421" y="63246"/>
                  <a:pt x="3239643" y="51054"/>
                </a:cubicBezTo>
                <a:cubicBezTo>
                  <a:pt x="3237865" y="38862"/>
                  <a:pt x="3236976" y="29972"/>
                  <a:pt x="3236976" y="24384"/>
                </a:cubicBezTo>
                <a:cubicBezTo>
                  <a:pt x="3236976" y="11176"/>
                  <a:pt x="3241802" y="4572"/>
                  <a:pt x="3251454" y="4572"/>
                </a:cubicBezTo>
                <a:cubicBezTo>
                  <a:pt x="3256026" y="4572"/>
                  <a:pt x="3260598" y="5588"/>
                  <a:pt x="3265170" y="7620"/>
                </a:cubicBezTo>
                <a:cubicBezTo>
                  <a:pt x="3268726" y="13716"/>
                  <a:pt x="3271266" y="21209"/>
                  <a:pt x="3272790" y="30099"/>
                </a:cubicBezTo>
                <a:cubicBezTo>
                  <a:pt x="3274314" y="38989"/>
                  <a:pt x="3275076" y="47752"/>
                  <a:pt x="3275076" y="56388"/>
                </a:cubicBezTo>
                <a:cubicBezTo>
                  <a:pt x="3275076" y="61468"/>
                  <a:pt x="3274822" y="69342"/>
                  <a:pt x="3274314" y="80010"/>
                </a:cubicBezTo>
                <a:cubicBezTo>
                  <a:pt x="3273806" y="90678"/>
                  <a:pt x="3273552" y="98552"/>
                  <a:pt x="3273552" y="103632"/>
                </a:cubicBezTo>
                <a:cubicBezTo>
                  <a:pt x="3273552" y="109728"/>
                  <a:pt x="3273806" y="114300"/>
                  <a:pt x="3274314" y="117348"/>
                </a:cubicBezTo>
                <a:lnTo>
                  <a:pt x="3347466" y="117348"/>
                </a:lnTo>
                <a:cubicBezTo>
                  <a:pt x="3349498" y="110744"/>
                  <a:pt x="3350514" y="102362"/>
                  <a:pt x="3350514" y="92202"/>
                </a:cubicBezTo>
                <a:cubicBezTo>
                  <a:pt x="3350514" y="84074"/>
                  <a:pt x="3349244" y="71120"/>
                  <a:pt x="3346704" y="53340"/>
                </a:cubicBezTo>
                <a:cubicBezTo>
                  <a:pt x="3344164" y="35560"/>
                  <a:pt x="3342894" y="21844"/>
                  <a:pt x="3342894" y="12192"/>
                </a:cubicBezTo>
                <a:cubicBezTo>
                  <a:pt x="3344418" y="4064"/>
                  <a:pt x="3349244" y="0"/>
                  <a:pt x="3357372" y="0"/>
                </a:cubicBezTo>
                <a:close/>
              </a:path>
            </a:pathLst>
          </a:custGeom>
          <a:solidFill>
            <a:srgbClr val="0E377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000" dirty="0">
              <a:solidFill>
                <a:srgbClr val="0E3778"/>
              </a:solidFill>
              <a:latin typeface="书体坊郭沫若字体" panose="03000509000000000000" pitchFamily="65" charset="-122"/>
              <a:ea typeface="金桥繁隶书" pitchFamily="2" charset="-122"/>
              <a:cs typeface="书体坊郭沫若字体" panose="03000509000000000000" pitchFamily="65" charset="-122"/>
            </a:endParaRPr>
          </a:p>
        </p:txBody>
      </p:sp>
      <p:pic>
        <p:nvPicPr>
          <p:cNvPr id="44" name="出自【趣你的PPT】(微信:qunideppt)：最优质的PPT资源库"/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20965" y="2205020"/>
            <a:ext cx="1322947" cy="524301"/>
          </a:xfrm>
          <a:prstGeom prst="rect">
            <a:avLst/>
          </a:prstGeom>
        </p:spPr>
      </p:pic>
      <p:sp>
        <p:nvSpPr>
          <p:cNvPr id="45" name="出自【趣你的PPT】(微信:qunideppt)：最优质的PPT资源库"/>
          <p:cNvSpPr txBox="1"/>
          <p:nvPr/>
        </p:nvSpPr>
        <p:spPr>
          <a:xfrm>
            <a:off x="5136648" y="3534751"/>
            <a:ext cx="50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E37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答辩模版</a:t>
            </a:r>
            <a:r>
              <a:rPr lang="en-US" altLang="zh-CN" dirty="0">
                <a:solidFill>
                  <a:srgbClr val="0E37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0E37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毕业设计</a:t>
            </a:r>
            <a:r>
              <a:rPr lang="en-US" altLang="zh-CN" dirty="0">
                <a:solidFill>
                  <a:srgbClr val="0E37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0E37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学术报告</a:t>
            </a:r>
            <a:r>
              <a:rPr lang="en-US" altLang="zh-CN" dirty="0">
                <a:solidFill>
                  <a:srgbClr val="0E37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0E37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开题报告通用模板</a:t>
            </a:r>
          </a:p>
        </p:txBody>
      </p:sp>
    </p:spTree>
    <p:extLst>
      <p:ext uri="{BB962C8B-B14F-4D97-AF65-F5344CB8AC3E}">
        <p14:creationId xmlns:p14="http://schemas.microsoft.com/office/powerpoint/2010/main" val="73719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4574589" y="1690905"/>
            <a:ext cx="3126936" cy="465118"/>
            <a:chOff x="3002037" y="1465798"/>
            <a:chExt cx="7067433" cy="369332"/>
          </a:xfrm>
          <a:noFill/>
        </p:grpSpPr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3002037" y="1465798"/>
              <a:ext cx="7067433" cy="36933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33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3033221" y="1474123"/>
              <a:ext cx="5688632" cy="33395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133" dirty="0">
                  <a:solidFill>
                    <a:srgbClr val="003FC3"/>
                  </a:solidFill>
                  <a:latin typeface="微软雅黑" pitchFamily="34" charset="-122"/>
                  <a:ea typeface="微软雅黑" pitchFamily="34" charset="-122"/>
                </a:rPr>
                <a:t>单击此处添加标题</a:t>
              </a:r>
            </a:p>
          </p:txBody>
        </p:sp>
      </p:grp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4574589" y="3955337"/>
            <a:ext cx="4663107" cy="465119"/>
            <a:chOff x="3002037" y="3922395"/>
            <a:chExt cx="7067433" cy="369332"/>
          </a:xfrm>
          <a:noFill/>
        </p:grpSpPr>
        <p:sp>
          <p:nvSpPr>
            <p:cNvPr id="33" name="出自【趣你的PPT】(微信:qunideppt)：最优质的PPT资源库"/>
            <p:cNvSpPr/>
            <p:nvPr/>
          </p:nvSpPr>
          <p:spPr bwMode="auto">
            <a:xfrm>
              <a:off x="3002037" y="3922395"/>
              <a:ext cx="7067433" cy="36933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33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3023807" y="3939647"/>
              <a:ext cx="4085843" cy="33395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133" dirty="0">
                  <a:solidFill>
                    <a:srgbClr val="003FC3"/>
                  </a:solidFill>
                  <a:latin typeface="微软雅黑" pitchFamily="34" charset="-122"/>
                  <a:ea typeface="微软雅黑" pitchFamily="34" charset="-122"/>
                </a:rPr>
                <a:t>单击此处添加标题</a:t>
              </a:r>
            </a:p>
          </p:txBody>
        </p:sp>
      </p:grpSp>
      <p:sp>
        <p:nvSpPr>
          <p:cNvPr id="35" name="出自【趣你的PPT】(微信:qunideppt)：最优质的PPT资源库"/>
          <p:cNvSpPr txBox="1"/>
          <p:nvPr/>
        </p:nvSpPr>
        <p:spPr>
          <a:xfrm>
            <a:off x="4574589" y="2399915"/>
            <a:ext cx="6871352" cy="105259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万次。该原创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万次。</a:t>
            </a:r>
            <a:endParaRPr lang="zh-CN" altLang="en-US" sz="1600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4574589" y="4628033"/>
            <a:ext cx="6871352" cy="105259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万次。该原创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万次。</a:t>
            </a:r>
            <a:endParaRPr lang="zh-CN" altLang="en-US" sz="1600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2170970" y="2051321"/>
            <a:ext cx="858447" cy="492344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67" b="1" dirty="0"/>
              <a:t>正面</a:t>
            </a:r>
            <a:endParaRPr lang="en-US" altLang="zh-CN" sz="2667" b="1" dirty="0"/>
          </a:p>
          <a:p>
            <a:r>
              <a:rPr lang="zh-CN" altLang="en-US" sz="2667" b="1" dirty="0"/>
              <a:t>观点</a:t>
            </a: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170973" y="4369580"/>
            <a:ext cx="858447" cy="492344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67" b="1" dirty="0"/>
              <a:t>负面</a:t>
            </a:r>
            <a:endParaRPr lang="en-US" altLang="zh-CN" sz="2667" b="1" dirty="0"/>
          </a:p>
          <a:p>
            <a:r>
              <a:rPr lang="zh-CN" altLang="en-US" sz="2667" b="1" dirty="0"/>
              <a:t>观点</a:t>
            </a:r>
          </a:p>
        </p:txBody>
      </p: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2537" y="386207"/>
            <a:ext cx="3217199" cy="564776"/>
            <a:chOff x="0" y="498275"/>
            <a:chExt cx="3217199" cy="564776"/>
          </a:xfrm>
        </p:grpSpPr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1208857" y="549831"/>
              <a:ext cx="200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单击编辑标题</a:t>
              </a:r>
            </a:p>
          </p:txBody>
        </p:sp>
        <p:pic>
          <p:nvPicPr>
            <p:cNvPr id="2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8275"/>
              <a:ext cx="1307924" cy="564776"/>
            </a:xfrm>
            <a:prstGeom prst="rect">
              <a:avLst/>
            </a:prstGeom>
          </p:spPr>
        </p:pic>
      </p:grpSp>
      <p:pic>
        <p:nvPicPr>
          <p:cNvPr id="29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45" y="1319709"/>
            <a:ext cx="3177099" cy="52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3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1"/>
          <a:stretch>
            <a:fillRect/>
          </a:stretch>
        </p:blipFill>
        <p:spPr>
          <a:xfrm>
            <a:off x="0" y="2387341"/>
            <a:ext cx="5809461" cy="4470660"/>
          </a:xfrm>
          <a:custGeom>
            <a:avLst/>
            <a:gdLst>
              <a:gd name="connsiteX0" fmla="*/ 0 w 5809461"/>
              <a:gd name="connsiteY0" fmla="*/ 0 h 4470660"/>
              <a:gd name="connsiteX1" fmla="*/ 5809461 w 5809461"/>
              <a:gd name="connsiteY1" fmla="*/ 0 h 4470660"/>
              <a:gd name="connsiteX2" fmla="*/ 5809461 w 5809461"/>
              <a:gd name="connsiteY2" fmla="*/ 4470660 h 4470660"/>
              <a:gd name="connsiteX3" fmla="*/ 0 w 5809461"/>
              <a:gd name="connsiteY3" fmla="*/ 4470660 h 44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9461" h="4470660">
                <a:moveTo>
                  <a:pt x="0" y="0"/>
                </a:moveTo>
                <a:lnTo>
                  <a:pt x="5809461" y="0"/>
                </a:lnTo>
                <a:lnTo>
                  <a:pt x="5809461" y="4470660"/>
                </a:lnTo>
                <a:lnTo>
                  <a:pt x="0" y="4470660"/>
                </a:lnTo>
                <a:close/>
              </a:path>
            </a:pathLst>
          </a:custGeom>
        </p:spPr>
      </p:pic>
      <p:sp>
        <p:nvSpPr>
          <p:cNvPr id="15" name="出自【趣你的PPT】(微信:qunideppt)：最优质的PPT资源库"/>
          <p:cNvSpPr txBox="1"/>
          <p:nvPr/>
        </p:nvSpPr>
        <p:spPr>
          <a:xfrm>
            <a:off x="6237166" y="2180864"/>
            <a:ext cx="4511719" cy="615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just">
              <a:defRPr/>
            </a:pPr>
            <a:r>
              <a:rPr lang="zh-CN" altLang="en-US" sz="1333" kern="0">
                <a:solidFill>
                  <a:prstClr val="black"/>
                </a:solidFill>
              </a:rPr>
              <a:t>该原创</a:t>
            </a:r>
            <a:r>
              <a:rPr lang="en-US" altLang="zh-CN" sz="1333" kern="0">
                <a:solidFill>
                  <a:prstClr val="black"/>
                </a:solidFill>
              </a:rPr>
              <a:t>PPT</a:t>
            </a:r>
            <a:r>
              <a:rPr lang="zh-CN" altLang="en-US" sz="1333" kern="0">
                <a:solidFill>
                  <a:prstClr val="black"/>
                </a:solidFill>
              </a:rPr>
              <a:t>模板来自公众号：趣你的</a:t>
            </a:r>
            <a:r>
              <a:rPr lang="en-US" altLang="zh-CN" sz="1333" kern="0">
                <a:solidFill>
                  <a:prstClr val="black"/>
                </a:solidFill>
              </a:rPr>
              <a:t>PPT</a:t>
            </a:r>
            <a:r>
              <a:rPr lang="zh-CN" altLang="en-US" sz="1333" kern="0">
                <a:solidFill>
                  <a:prstClr val="black"/>
                </a:solidFill>
              </a:rPr>
              <a:t>。一不小心，就学会</a:t>
            </a:r>
            <a:r>
              <a:rPr lang="en-US" altLang="zh-CN" sz="1333" kern="0">
                <a:solidFill>
                  <a:prstClr val="black"/>
                </a:solidFill>
              </a:rPr>
              <a:t>PPT</a:t>
            </a:r>
            <a:r>
              <a:rPr lang="zh-CN" altLang="en-US" sz="1333" kern="0">
                <a:solidFill>
                  <a:prstClr val="black"/>
                </a:solidFill>
              </a:rPr>
              <a:t>，快来加入我们。该原创</a:t>
            </a:r>
            <a:r>
              <a:rPr lang="en-US" altLang="zh-CN" sz="1333" kern="0">
                <a:solidFill>
                  <a:prstClr val="black"/>
                </a:solidFill>
              </a:rPr>
              <a:t>PPT</a:t>
            </a:r>
            <a:r>
              <a:rPr lang="zh-CN" altLang="en-US" sz="1333" kern="0">
                <a:solidFill>
                  <a:prstClr val="black"/>
                </a:solidFill>
              </a:rPr>
              <a:t>模板来自公众号：趣你的</a:t>
            </a:r>
            <a:r>
              <a:rPr lang="en-US" altLang="zh-CN" sz="1333" kern="0">
                <a:solidFill>
                  <a:prstClr val="black"/>
                </a:solidFill>
              </a:rPr>
              <a:t>PPT</a:t>
            </a:r>
            <a:r>
              <a:rPr lang="zh-CN" altLang="en-US" sz="1333" kern="0">
                <a:solidFill>
                  <a:prstClr val="black"/>
                </a:solidFill>
              </a:rPr>
              <a:t>。一不小心，就学会</a:t>
            </a:r>
            <a:r>
              <a:rPr lang="en-US" altLang="zh-CN" sz="1333" kern="0">
                <a:solidFill>
                  <a:prstClr val="black"/>
                </a:solidFill>
              </a:rPr>
              <a:t>PPT</a:t>
            </a:r>
            <a:r>
              <a:rPr lang="zh-CN" altLang="en-US" sz="1333" kern="0">
                <a:solidFill>
                  <a:prstClr val="black"/>
                </a:solidFill>
              </a:rPr>
              <a:t>，快来加入我们。</a:t>
            </a:r>
            <a:endParaRPr lang="zh-CN" altLang="en-US" sz="1333" kern="0" dirty="0">
              <a:solidFill>
                <a:prstClr val="black"/>
              </a:solidFill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6941830" y="3536283"/>
            <a:ext cx="4511719" cy="615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just">
              <a:defRPr/>
            </a:pPr>
            <a:r>
              <a:rPr lang="zh-CN" altLang="en-US" sz="1333" kern="0">
                <a:solidFill>
                  <a:prstClr val="black"/>
                </a:solidFill>
              </a:rPr>
              <a:t>该原创</a:t>
            </a:r>
            <a:r>
              <a:rPr lang="en-US" altLang="zh-CN" sz="1333" kern="0">
                <a:solidFill>
                  <a:prstClr val="black"/>
                </a:solidFill>
              </a:rPr>
              <a:t>PPT</a:t>
            </a:r>
            <a:r>
              <a:rPr lang="zh-CN" altLang="en-US" sz="1333" kern="0">
                <a:solidFill>
                  <a:prstClr val="black"/>
                </a:solidFill>
              </a:rPr>
              <a:t>模板来自公众号：趣你的</a:t>
            </a:r>
            <a:r>
              <a:rPr lang="en-US" altLang="zh-CN" sz="1333" kern="0">
                <a:solidFill>
                  <a:prstClr val="black"/>
                </a:solidFill>
              </a:rPr>
              <a:t>PPT</a:t>
            </a:r>
            <a:r>
              <a:rPr lang="zh-CN" altLang="en-US" sz="1333" kern="0">
                <a:solidFill>
                  <a:prstClr val="black"/>
                </a:solidFill>
              </a:rPr>
              <a:t>。一不小心，就学会</a:t>
            </a:r>
            <a:r>
              <a:rPr lang="en-US" altLang="zh-CN" sz="1333" kern="0">
                <a:solidFill>
                  <a:prstClr val="black"/>
                </a:solidFill>
              </a:rPr>
              <a:t>PPT</a:t>
            </a:r>
            <a:r>
              <a:rPr lang="zh-CN" altLang="en-US" sz="1333" kern="0">
                <a:solidFill>
                  <a:prstClr val="black"/>
                </a:solidFill>
              </a:rPr>
              <a:t>，快来加入我们。该原创</a:t>
            </a:r>
            <a:r>
              <a:rPr lang="en-US" altLang="zh-CN" sz="1333" kern="0">
                <a:solidFill>
                  <a:prstClr val="black"/>
                </a:solidFill>
              </a:rPr>
              <a:t>PPT</a:t>
            </a:r>
            <a:r>
              <a:rPr lang="zh-CN" altLang="en-US" sz="1333" kern="0">
                <a:solidFill>
                  <a:prstClr val="black"/>
                </a:solidFill>
              </a:rPr>
              <a:t>模板来自公众号：趣你的</a:t>
            </a:r>
            <a:r>
              <a:rPr lang="en-US" altLang="zh-CN" sz="1333" kern="0">
                <a:solidFill>
                  <a:prstClr val="black"/>
                </a:solidFill>
              </a:rPr>
              <a:t>PPT</a:t>
            </a:r>
            <a:r>
              <a:rPr lang="zh-CN" altLang="en-US" sz="1333" kern="0">
                <a:solidFill>
                  <a:prstClr val="black"/>
                </a:solidFill>
              </a:rPr>
              <a:t>。一不小心，就学会</a:t>
            </a:r>
            <a:r>
              <a:rPr lang="en-US" altLang="zh-CN" sz="1333" kern="0">
                <a:solidFill>
                  <a:prstClr val="black"/>
                </a:solidFill>
              </a:rPr>
              <a:t>PPT</a:t>
            </a:r>
            <a:r>
              <a:rPr lang="zh-CN" altLang="en-US" sz="1333" kern="0">
                <a:solidFill>
                  <a:prstClr val="black"/>
                </a:solidFill>
              </a:rPr>
              <a:t>，快来加入我们。</a:t>
            </a:r>
            <a:endParaRPr lang="zh-CN" altLang="en-US" sz="1333" kern="0" dirty="0">
              <a:solidFill>
                <a:prstClr val="black"/>
              </a:solidFill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6267587" y="4883679"/>
            <a:ext cx="4511719" cy="615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just">
              <a:defRPr/>
            </a:pPr>
            <a:r>
              <a:rPr lang="zh-CN" altLang="en-US" sz="1333" kern="0">
                <a:solidFill>
                  <a:prstClr val="black"/>
                </a:solidFill>
              </a:rPr>
              <a:t>该原创</a:t>
            </a:r>
            <a:r>
              <a:rPr lang="en-US" altLang="zh-CN" sz="1333" kern="0">
                <a:solidFill>
                  <a:prstClr val="black"/>
                </a:solidFill>
              </a:rPr>
              <a:t>PPT</a:t>
            </a:r>
            <a:r>
              <a:rPr lang="zh-CN" altLang="en-US" sz="1333" kern="0">
                <a:solidFill>
                  <a:prstClr val="black"/>
                </a:solidFill>
              </a:rPr>
              <a:t>模板来自公众号：趣你的</a:t>
            </a:r>
            <a:r>
              <a:rPr lang="en-US" altLang="zh-CN" sz="1333" kern="0">
                <a:solidFill>
                  <a:prstClr val="black"/>
                </a:solidFill>
              </a:rPr>
              <a:t>PPT</a:t>
            </a:r>
            <a:r>
              <a:rPr lang="zh-CN" altLang="en-US" sz="1333" kern="0">
                <a:solidFill>
                  <a:prstClr val="black"/>
                </a:solidFill>
              </a:rPr>
              <a:t>。一不小心，就学会</a:t>
            </a:r>
            <a:r>
              <a:rPr lang="en-US" altLang="zh-CN" sz="1333" kern="0">
                <a:solidFill>
                  <a:prstClr val="black"/>
                </a:solidFill>
              </a:rPr>
              <a:t>PPT</a:t>
            </a:r>
            <a:r>
              <a:rPr lang="zh-CN" altLang="en-US" sz="1333" kern="0">
                <a:solidFill>
                  <a:prstClr val="black"/>
                </a:solidFill>
              </a:rPr>
              <a:t>，快来加入我们。该原创</a:t>
            </a:r>
            <a:r>
              <a:rPr lang="en-US" altLang="zh-CN" sz="1333" kern="0">
                <a:solidFill>
                  <a:prstClr val="black"/>
                </a:solidFill>
              </a:rPr>
              <a:t>PPT</a:t>
            </a:r>
            <a:r>
              <a:rPr lang="zh-CN" altLang="en-US" sz="1333" kern="0">
                <a:solidFill>
                  <a:prstClr val="black"/>
                </a:solidFill>
              </a:rPr>
              <a:t>模板来自公众号：趣你的</a:t>
            </a:r>
            <a:r>
              <a:rPr lang="en-US" altLang="zh-CN" sz="1333" kern="0">
                <a:solidFill>
                  <a:prstClr val="black"/>
                </a:solidFill>
              </a:rPr>
              <a:t>PPT</a:t>
            </a:r>
            <a:r>
              <a:rPr lang="zh-CN" altLang="en-US" sz="1333" kern="0">
                <a:solidFill>
                  <a:prstClr val="black"/>
                </a:solidFill>
              </a:rPr>
              <a:t>。一不小心，就学会</a:t>
            </a:r>
            <a:r>
              <a:rPr lang="en-US" altLang="zh-CN" sz="1333" kern="0">
                <a:solidFill>
                  <a:prstClr val="black"/>
                </a:solidFill>
              </a:rPr>
              <a:t>PPT</a:t>
            </a:r>
            <a:r>
              <a:rPr lang="zh-CN" altLang="en-US" sz="1333" kern="0">
                <a:solidFill>
                  <a:prstClr val="black"/>
                </a:solidFill>
              </a:rPr>
              <a:t>，快来加入我们。</a:t>
            </a:r>
            <a:endParaRPr lang="zh-CN" altLang="en-US" sz="1333" kern="0" dirty="0">
              <a:solidFill>
                <a:prstClr val="black"/>
              </a:solidFill>
            </a:endParaRPr>
          </a:p>
        </p:txBody>
      </p: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2537" y="386207"/>
            <a:ext cx="3217199" cy="564776"/>
            <a:chOff x="0" y="498275"/>
            <a:chExt cx="3217199" cy="564776"/>
          </a:xfrm>
        </p:grpSpPr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1208857" y="549831"/>
              <a:ext cx="200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单击编辑标题</a:t>
              </a:r>
            </a:p>
          </p:txBody>
        </p:sp>
        <p:pic>
          <p:nvPicPr>
            <p:cNvPr id="1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8275"/>
              <a:ext cx="1307924" cy="564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38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8"/>
          <a:stretch>
            <a:fillRect/>
          </a:stretch>
        </p:blipFill>
        <p:spPr>
          <a:xfrm>
            <a:off x="3703065" y="1157978"/>
            <a:ext cx="4947491" cy="5700023"/>
          </a:xfrm>
          <a:custGeom>
            <a:avLst/>
            <a:gdLst>
              <a:gd name="connsiteX0" fmla="*/ 0 w 4947490"/>
              <a:gd name="connsiteY0" fmla="*/ 0 h 5700022"/>
              <a:gd name="connsiteX1" fmla="*/ 4947490 w 4947490"/>
              <a:gd name="connsiteY1" fmla="*/ 0 h 5700022"/>
              <a:gd name="connsiteX2" fmla="*/ 4947490 w 4947490"/>
              <a:gd name="connsiteY2" fmla="*/ 5700022 h 5700022"/>
              <a:gd name="connsiteX3" fmla="*/ 0 w 4947490"/>
              <a:gd name="connsiteY3" fmla="*/ 5700022 h 570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7490" h="5700022">
                <a:moveTo>
                  <a:pt x="0" y="0"/>
                </a:moveTo>
                <a:lnTo>
                  <a:pt x="4947490" y="0"/>
                </a:lnTo>
                <a:lnTo>
                  <a:pt x="4947490" y="5700022"/>
                </a:lnTo>
                <a:lnTo>
                  <a:pt x="0" y="5700022"/>
                </a:lnTo>
                <a:close/>
              </a:path>
            </a:pathLst>
          </a:custGeom>
        </p:spPr>
      </p:pic>
      <p:sp>
        <p:nvSpPr>
          <p:cNvPr id="27" name="出自【趣你的PPT】(微信:qunideppt)：最优质的PPT资源库"/>
          <p:cNvSpPr txBox="1"/>
          <p:nvPr/>
        </p:nvSpPr>
        <p:spPr>
          <a:xfrm>
            <a:off x="8921246" y="1471188"/>
            <a:ext cx="2834145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774">
              <a:defRPr/>
            </a:pPr>
            <a:r>
              <a:rPr lang="zh-CN" altLang="en-US" sz="2133" b="1" kern="0" dirty="0">
                <a:solidFill>
                  <a:srgbClr val="003FC3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概述性文字标题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8921247" y="1926224"/>
            <a:ext cx="2783824" cy="615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774">
              <a:defRPr/>
            </a:pP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en-US" altLang="zh-CN" sz="1333" kern="0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921247" y="3500412"/>
            <a:ext cx="2783824" cy="615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774">
              <a:defRPr/>
            </a:pP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en-US" altLang="zh-CN" sz="1333" kern="0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921246" y="4687378"/>
            <a:ext cx="2834145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774">
              <a:defRPr/>
            </a:pPr>
            <a:r>
              <a:rPr lang="zh-CN" altLang="en-US" sz="2133" b="1" kern="0" dirty="0">
                <a:solidFill>
                  <a:srgbClr val="003FC3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概述性文字标题</a:t>
            </a: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921247" y="5142415"/>
            <a:ext cx="2783824" cy="615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774">
              <a:defRPr/>
            </a:pP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en-US" altLang="zh-CN" sz="1333" kern="0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23394" y="1471188"/>
            <a:ext cx="2834145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774">
              <a:defRPr/>
            </a:pPr>
            <a:r>
              <a:rPr lang="zh-CN" altLang="en-US" sz="2133" b="1" kern="0" dirty="0">
                <a:solidFill>
                  <a:srgbClr val="003FC3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概述性文字标题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648553" y="1926224"/>
            <a:ext cx="2783824" cy="615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774">
              <a:defRPr/>
            </a:pP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en-US" altLang="zh-CN" sz="1333" kern="0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623394" y="3045377"/>
            <a:ext cx="2834145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774">
              <a:defRPr/>
            </a:pPr>
            <a:r>
              <a:rPr lang="zh-CN" altLang="en-US" sz="2133" b="1" kern="0" dirty="0">
                <a:solidFill>
                  <a:srgbClr val="003FC3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概述性文字标题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648553" y="3500412"/>
            <a:ext cx="2783824" cy="615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774">
              <a:defRPr/>
            </a:pP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en-US" altLang="zh-CN" sz="1333" kern="0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648553" y="4687378"/>
            <a:ext cx="2834145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774">
              <a:defRPr/>
            </a:pPr>
            <a:r>
              <a:rPr lang="zh-CN" altLang="en-US" sz="2133" b="1" kern="0" dirty="0">
                <a:solidFill>
                  <a:srgbClr val="003FC3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概述性文字标题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648553" y="5142415"/>
            <a:ext cx="2783824" cy="615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774">
              <a:defRPr/>
            </a:pP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en-US" altLang="zh-CN" sz="1333" kern="0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9022497" y="3008421"/>
            <a:ext cx="2834145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i="0" u="none" strike="noStrike" kern="0" cap="none" spc="0" normalizeH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133" b="1" dirty="0">
                <a:solidFill>
                  <a:srgbClr val="003FC3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概述性文字标题</a:t>
            </a:r>
          </a:p>
        </p:txBody>
      </p: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2537" y="386207"/>
            <a:ext cx="3217199" cy="564776"/>
            <a:chOff x="0" y="498275"/>
            <a:chExt cx="3217199" cy="564776"/>
          </a:xfrm>
        </p:grpSpPr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1208857" y="549831"/>
              <a:ext cx="200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单击编辑标题</a:t>
              </a:r>
            </a:p>
          </p:txBody>
        </p:sp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8275"/>
              <a:ext cx="1307924" cy="564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800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4"/>
          <a:stretch>
            <a:fillRect/>
          </a:stretch>
        </p:blipFill>
        <p:spPr>
          <a:xfrm>
            <a:off x="2343571" y="3061273"/>
            <a:ext cx="7570192" cy="3796729"/>
          </a:xfrm>
          <a:custGeom>
            <a:avLst/>
            <a:gdLst>
              <a:gd name="connsiteX0" fmla="*/ 0 w 7570192"/>
              <a:gd name="connsiteY0" fmla="*/ 0 h 3796729"/>
              <a:gd name="connsiteX1" fmla="*/ 7570192 w 7570192"/>
              <a:gd name="connsiteY1" fmla="*/ 0 h 3796729"/>
              <a:gd name="connsiteX2" fmla="*/ 7570192 w 7570192"/>
              <a:gd name="connsiteY2" fmla="*/ 3796729 h 3796729"/>
              <a:gd name="connsiteX3" fmla="*/ 0 w 7570192"/>
              <a:gd name="connsiteY3" fmla="*/ 3796729 h 379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0192" h="3796729">
                <a:moveTo>
                  <a:pt x="0" y="0"/>
                </a:moveTo>
                <a:lnTo>
                  <a:pt x="7570192" y="0"/>
                </a:lnTo>
                <a:lnTo>
                  <a:pt x="7570192" y="3796729"/>
                </a:lnTo>
                <a:lnTo>
                  <a:pt x="0" y="3796729"/>
                </a:lnTo>
                <a:close/>
              </a:path>
            </a:pathLst>
          </a:custGeom>
        </p:spPr>
      </p:pic>
      <p:sp>
        <p:nvSpPr>
          <p:cNvPr id="21" name="出自【趣你的PPT】(微信:qunideppt)：最优质的PPT资源库"/>
          <p:cNvSpPr txBox="1"/>
          <p:nvPr/>
        </p:nvSpPr>
        <p:spPr bwMode="auto">
          <a:xfrm>
            <a:off x="1209427" y="1382862"/>
            <a:ext cx="2068923" cy="1378715"/>
          </a:xfrm>
          <a:prstGeom prst="rect">
            <a:avLst/>
          </a:prstGeom>
          <a:noFill/>
        </p:spPr>
        <p:txBody>
          <a:bodyPr lIns="128279" tIns="64137" rIns="128279" bIns="64137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zh-CN" altLang="en-US" sz="1600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 bwMode="auto">
          <a:xfrm>
            <a:off x="9913763" y="1427506"/>
            <a:ext cx="2071139" cy="1378715"/>
          </a:xfrm>
          <a:prstGeom prst="rect">
            <a:avLst/>
          </a:prstGeom>
          <a:noFill/>
        </p:spPr>
        <p:txBody>
          <a:bodyPr lIns="128279" tIns="64137" rIns="128279" bIns="64137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zh-CN" altLang="en-US" sz="1600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505996" y="2143965"/>
            <a:ext cx="1570520" cy="917306"/>
          </a:xfrm>
          <a:prstGeom prst="rect">
            <a:avLst/>
          </a:prstGeom>
          <a:noFill/>
          <a:ln>
            <a:noFill/>
          </a:ln>
          <a:extLst/>
        </p:spPr>
        <p:txBody>
          <a:bodyPr lIns="128279" tIns="64137" rIns="128279" bIns="6413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133" b="1" kern="0" dirty="0">
                <a:solidFill>
                  <a:srgbClr val="003FC3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单击此处添加标题</a:t>
            </a: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2537" y="386207"/>
            <a:ext cx="3217199" cy="564776"/>
            <a:chOff x="0" y="498275"/>
            <a:chExt cx="3217199" cy="564776"/>
          </a:xfrm>
        </p:grpSpPr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1208857" y="549831"/>
              <a:ext cx="200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单击编辑标题</a:t>
              </a:r>
            </a:p>
          </p:txBody>
        </p:sp>
        <p:pic>
          <p:nvPicPr>
            <p:cNvPr id="1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8275"/>
              <a:ext cx="1307924" cy="564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302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56"/>
          <a:stretch>
            <a:fillRect/>
          </a:stretch>
        </p:blipFill>
        <p:spPr>
          <a:xfrm>
            <a:off x="3712190" y="874683"/>
            <a:ext cx="5146717" cy="5962651"/>
          </a:xfrm>
          <a:custGeom>
            <a:avLst/>
            <a:gdLst>
              <a:gd name="connsiteX0" fmla="*/ 0 w 5146717"/>
              <a:gd name="connsiteY0" fmla="*/ 0 h 5962650"/>
              <a:gd name="connsiteX1" fmla="*/ 5146717 w 5146717"/>
              <a:gd name="connsiteY1" fmla="*/ 0 h 5962650"/>
              <a:gd name="connsiteX2" fmla="*/ 5146717 w 5146717"/>
              <a:gd name="connsiteY2" fmla="*/ 5962650 h 5962650"/>
              <a:gd name="connsiteX3" fmla="*/ 0 w 5146717"/>
              <a:gd name="connsiteY3" fmla="*/ 5962650 h 596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6717" h="5962650">
                <a:moveTo>
                  <a:pt x="0" y="0"/>
                </a:moveTo>
                <a:lnTo>
                  <a:pt x="5146717" y="0"/>
                </a:lnTo>
                <a:lnTo>
                  <a:pt x="5146717" y="5962650"/>
                </a:lnTo>
                <a:lnTo>
                  <a:pt x="0" y="5962650"/>
                </a:lnTo>
                <a:close/>
              </a:path>
            </a:pathLst>
          </a:custGeom>
        </p:spPr>
      </p:pic>
      <p:grpSp>
        <p:nvGrpSpPr>
          <p:cNvPr id="141" name="Group 140出自【趣你的PPT】(微信:qunideppt)：最优质的PPT资源库"/>
          <p:cNvGrpSpPr/>
          <p:nvPr/>
        </p:nvGrpSpPr>
        <p:grpSpPr>
          <a:xfrm>
            <a:off x="7983889" y="740701"/>
            <a:ext cx="2528603" cy="1553607"/>
            <a:chOff x="1544112" y="1489425"/>
            <a:chExt cx="2528603" cy="1553606"/>
          </a:xfrm>
        </p:grpSpPr>
        <p:sp>
          <p:nvSpPr>
            <p:cNvPr id="142" name="出自【趣你的PPT】(微信:qunideppt)：最优质的PPT资源库"/>
            <p:cNvSpPr txBox="1"/>
            <p:nvPr/>
          </p:nvSpPr>
          <p:spPr>
            <a:xfrm>
              <a:off x="1559568" y="1489425"/>
              <a:ext cx="2513147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3" b="1" dirty="0">
                  <a:solidFill>
                    <a:srgbClr val="003FC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点击输入小标题</a:t>
              </a:r>
            </a:p>
          </p:txBody>
        </p:sp>
        <p:sp>
          <p:nvSpPr>
            <p:cNvPr id="143" name="出自【趣你的PPT】(微信:qunideppt)：最优质的PPT资源库"/>
            <p:cNvSpPr/>
            <p:nvPr/>
          </p:nvSpPr>
          <p:spPr>
            <a:xfrm>
              <a:off x="1544112" y="1965814"/>
              <a:ext cx="2513147" cy="1077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600" dirty="0">
                <a:solidFill>
                  <a:srgbClr val="003FC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4" name="Group 143出自【趣你的PPT】(微信:qunideppt)：最优质的PPT资源库"/>
          <p:cNvGrpSpPr/>
          <p:nvPr/>
        </p:nvGrpSpPr>
        <p:grpSpPr>
          <a:xfrm>
            <a:off x="2074061" y="1721519"/>
            <a:ext cx="2513147" cy="1538883"/>
            <a:chOff x="8063056" y="1489425"/>
            <a:chExt cx="2513147" cy="1538882"/>
          </a:xfrm>
        </p:grpSpPr>
        <p:sp>
          <p:nvSpPr>
            <p:cNvPr id="145" name="出自【趣你的PPT】(微信:qunideppt)：最优质的PPT资源库"/>
            <p:cNvSpPr txBox="1"/>
            <p:nvPr/>
          </p:nvSpPr>
          <p:spPr>
            <a:xfrm>
              <a:off x="8063056" y="1489425"/>
              <a:ext cx="25131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3FC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点击输入小标题</a:t>
              </a:r>
            </a:p>
          </p:txBody>
        </p:sp>
        <p:sp>
          <p:nvSpPr>
            <p:cNvPr id="146" name="出自【趣你的PPT】(微信:qunideppt)：最优质的PPT资源库"/>
            <p:cNvSpPr/>
            <p:nvPr/>
          </p:nvSpPr>
          <p:spPr>
            <a:xfrm>
              <a:off x="8063056" y="1951090"/>
              <a:ext cx="2513147" cy="1077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600" dirty="0">
                <a:solidFill>
                  <a:srgbClr val="003FC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7" name="Group 146出自【趣你的PPT】(微信:qunideppt)：最优质的PPT资源库"/>
          <p:cNvGrpSpPr/>
          <p:nvPr/>
        </p:nvGrpSpPr>
        <p:grpSpPr>
          <a:xfrm>
            <a:off x="9055461" y="3913244"/>
            <a:ext cx="2513147" cy="1555401"/>
            <a:chOff x="1559568" y="4959231"/>
            <a:chExt cx="2513147" cy="1555399"/>
          </a:xfrm>
        </p:grpSpPr>
        <p:sp>
          <p:nvSpPr>
            <p:cNvPr id="148" name="出自【趣你的PPT】(微信:qunideppt)：最优质的PPT资源库"/>
            <p:cNvSpPr txBox="1"/>
            <p:nvPr/>
          </p:nvSpPr>
          <p:spPr>
            <a:xfrm>
              <a:off x="1559568" y="4959231"/>
              <a:ext cx="2513147" cy="420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3" b="1" dirty="0">
                  <a:solidFill>
                    <a:srgbClr val="003FC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点击输入小标题</a:t>
              </a:r>
            </a:p>
          </p:txBody>
        </p:sp>
        <p:sp>
          <p:nvSpPr>
            <p:cNvPr id="149" name="出自【趣你的PPT】(微信:qunideppt)：最优质的PPT资源库"/>
            <p:cNvSpPr/>
            <p:nvPr/>
          </p:nvSpPr>
          <p:spPr>
            <a:xfrm>
              <a:off x="1559568" y="5437414"/>
              <a:ext cx="2513147" cy="1077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600" dirty="0">
                <a:solidFill>
                  <a:srgbClr val="003FC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0" name="Group 149出自【趣你的PPT】(微信:qunideppt)：最优质的PPT资源库"/>
          <p:cNvGrpSpPr/>
          <p:nvPr/>
        </p:nvGrpSpPr>
        <p:grpSpPr>
          <a:xfrm>
            <a:off x="1300904" y="4499800"/>
            <a:ext cx="2513147" cy="1567536"/>
            <a:chOff x="8063056" y="4959231"/>
            <a:chExt cx="2513147" cy="1567535"/>
          </a:xfrm>
        </p:grpSpPr>
        <p:sp>
          <p:nvSpPr>
            <p:cNvPr id="151" name="出自【趣你的PPT】(微信:qunideppt)：最优质的PPT资源库"/>
            <p:cNvSpPr txBox="1"/>
            <p:nvPr/>
          </p:nvSpPr>
          <p:spPr>
            <a:xfrm>
              <a:off x="8063056" y="4959231"/>
              <a:ext cx="2513147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3" b="1" dirty="0">
                  <a:solidFill>
                    <a:srgbClr val="003FC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点击输入小标题</a:t>
              </a:r>
            </a:p>
          </p:txBody>
        </p:sp>
        <p:sp>
          <p:nvSpPr>
            <p:cNvPr id="152" name="出自【趣你的PPT】(微信:qunideppt)：最优质的PPT资源库"/>
            <p:cNvSpPr/>
            <p:nvPr/>
          </p:nvSpPr>
          <p:spPr>
            <a:xfrm>
              <a:off x="8063056" y="5449549"/>
              <a:ext cx="2513147" cy="1077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600" dirty="0">
                <a:solidFill>
                  <a:srgbClr val="003FC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2537" y="386207"/>
            <a:ext cx="3217199" cy="564776"/>
            <a:chOff x="0" y="498275"/>
            <a:chExt cx="3217199" cy="564776"/>
          </a:xfrm>
        </p:grpSpPr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1208857" y="549831"/>
              <a:ext cx="200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单击编辑标题</a:t>
              </a:r>
            </a:p>
          </p:txBody>
        </p:sp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8275"/>
              <a:ext cx="1307924" cy="564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614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3596047" y="1330809"/>
            <a:ext cx="4985032" cy="4544735"/>
            <a:chOff x="3659093" y="1330809"/>
            <a:chExt cx="4985032" cy="4544736"/>
          </a:xfrm>
        </p:grpSpPr>
        <p:grpSp>
          <p:nvGrpSpPr>
            <p:cNvPr id="7" name="组合 6"/>
            <p:cNvGrpSpPr/>
            <p:nvPr/>
          </p:nvGrpSpPr>
          <p:grpSpPr>
            <a:xfrm>
              <a:off x="4675893" y="1330809"/>
              <a:ext cx="2951433" cy="3582522"/>
              <a:chOff x="4644369" y="1330809"/>
              <a:chExt cx="2951433" cy="3582522"/>
            </a:xfrm>
          </p:grpSpPr>
          <p:pic>
            <p:nvPicPr>
              <p:cNvPr id="9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7416" y="3666095"/>
                <a:ext cx="2888386" cy="1247236"/>
              </a:xfrm>
              <a:prstGeom prst="rect">
                <a:avLst/>
              </a:prstGeom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4644385" y="1330809"/>
                <a:ext cx="2888370" cy="2975202"/>
                <a:chOff x="358570" y="1139589"/>
                <a:chExt cx="3332367" cy="3357302"/>
              </a:xfrm>
            </p:grpSpPr>
            <p:sp>
              <p:nvSpPr>
                <p:cNvPr id="3" name="出自【趣你的PPT】(微信:qunideppt)：最优质的PPT资源库"/>
                <p:cNvSpPr/>
                <p:nvPr/>
              </p:nvSpPr>
              <p:spPr>
                <a:xfrm>
                  <a:off x="358570" y="1139589"/>
                  <a:ext cx="3332367" cy="3357302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4" name="出自【趣你的PPT】(微信:qunideppt)：最优质的PPT资源库"/>
                <p:cNvSpPr/>
                <p:nvPr/>
              </p:nvSpPr>
              <p:spPr>
                <a:xfrm>
                  <a:off x="431290" y="1212853"/>
                  <a:ext cx="3186910" cy="3210756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itchFamily="34" charset="-122"/>
                  </a:endParaRPr>
                </a:p>
              </p:txBody>
            </p:sp>
          </p:grpSp>
          <p:pic>
            <p:nvPicPr>
              <p:cNvPr id="8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4369" y="1424301"/>
                <a:ext cx="2852522" cy="2849240"/>
              </a:xfrm>
              <a:prstGeom prst="rect">
                <a:avLst/>
              </a:prstGeom>
            </p:spPr>
          </p:pic>
          <p:sp>
            <p:nvSpPr>
              <p:cNvPr id="5" name="出自【趣你的PPT】(微信:qunideppt)：最优质的PPT资源库"/>
              <p:cNvSpPr txBox="1"/>
              <p:nvPr/>
            </p:nvSpPr>
            <p:spPr>
              <a:xfrm>
                <a:off x="5408978" y="2063972"/>
                <a:ext cx="136091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600" dirty="0">
                    <a:solidFill>
                      <a:srgbClr val="3567CE"/>
                    </a:solidFill>
                    <a:latin typeface="书体坊郭沫若字体" panose="03000509000000000000" pitchFamily="65" charset="-122"/>
                    <a:ea typeface="书体坊郭沫若字体" panose="03000509000000000000" pitchFamily="65" charset="-122"/>
                    <a:cs typeface="书体坊郭沫若字体" panose="03000509000000000000" pitchFamily="65" charset="-122"/>
                  </a:rPr>
                  <a:t>叁</a:t>
                </a:r>
              </a:p>
            </p:txBody>
          </p:sp>
        </p:grpSp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3659093" y="4952215"/>
              <a:ext cx="49850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5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论文框架与内容</a:t>
              </a:r>
            </a:p>
          </p:txBody>
        </p:sp>
      </p:grpSp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877" y="1406393"/>
            <a:ext cx="2652124" cy="3722048"/>
          </a:xfrm>
          <a:prstGeom prst="rect">
            <a:avLst/>
          </a:prstGeom>
        </p:spPr>
      </p:pic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876" y="1406393"/>
            <a:ext cx="2652124" cy="372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5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出自【趣你的PPT】(微信:qunideppt)：最优质的PPT资源库"/>
          <p:cNvGrpSpPr/>
          <p:nvPr/>
        </p:nvGrpSpPr>
        <p:grpSpPr>
          <a:xfrm>
            <a:off x="8799755" y="1540043"/>
            <a:ext cx="2513148" cy="1621707"/>
            <a:chOff x="1559568" y="1421325"/>
            <a:chExt cx="2513147" cy="1621706"/>
          </a:xfrm>
        </p:grpSpPr>
        <p:sp>
          <p:nvSpPr>
            <p:cNvPr id="70" name="出自【趣你的PPT】(微信:qunideppt)：最优质的PPT资源库"/>
            <p:cNvSpPr txBox="1"/>
            <p:nvPr/>
          </p:nvSpPr>
          <p:spPr>
            <a:xfrm>
              <a:off x="1559568" y="1421325"/>
              <a:ext cx="2513147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3" b="1" dirty="0">
                  <a:solidFill>
                    <a:srgbClr val="003FC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点击输入小标题</a:t>
              </a:r>
            </a:p>
          </p:txBody>
        </p:sp>
        <p:sp>
          <p:nvSpPr>
            <p:cNvPr id="71" name="出自【趣你的PPT】(微信:qunideppt)：最优质的PPT资源库"/>
            <p:cNvSpPr/>
            <p:nvPr/>
          </p:nvSpPr>
          <p:spPr>
            <a:xfrm>
              <a:off x="1747215" y="1965814"/>
              <a:ext cx="2106939" cy="1077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600" dirty="0">
                <a:solidFill>
                  <a:srgbClr val="003FC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Group 73出自【趣你的PPT】(微信:qunideppt)：最优质的PPT资源库"/>
          <p:cNvGrpSpPr/>
          <p:nvPr/>
        </p:nvGrpSpPr>
        <p:grpSpPr>
          <a:xfrm>
            <a:off x="1235605" y="1581082"/>
            <a:ext cx="2556139" cy="1552174"/>
            <a:chOff x="8196175" y="1462362"/>
            <a:chExt cx="2556139" cy="1552173"/>
          </a:xfrm>
        </p:grpSpPr>
        <p:sp>
          <p:nvSpPr>
            <p:cNvPr id="75" name="出自【趣你的PPT】(微信:qunideppt)：最优质的PPT资源库"/>
            <p:cNvSpPr txBox="1"/>
            <p:nvPr/>
          </p:nvSpPr>
          <p:spPr>
            <a:xfrm>
              <a:off x="8239167" y="1462362"/>
              <a:ext cx="2513147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67" b="1" dirty="0">
                  <a:solidFill>
                    <a:srgbClr val="003FC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点击输入小标题</a:t>
              </a:r>
            </a:p>
          </p:txBody>
        </p:sp>
        <p:sp>
          <p:nvSpPr>
            <p:cNvPr id="76" name="出自【趣你的PPT】(微信:qunideppt)：最优质的PPT资源库"/>
            <p:cNvSpPr/>
            <p:nvPr/>
          </p:nvSpPr>
          <p:spPr>
            <a:xfrm>
              <a:off x="8196175" y="1937318"/>
              <a:ext cx="2220126" cy="1077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600" dirty="0">
                <a:solidFill>
                  <a:srgbClr val="003FC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Group 78出自【趣你的PPT】(微信:qunideppt)：最优质的PPT资源库"/>
          <p:cNvGrpSpPr/>
          <p:nvPr/>
        </p:nvGrpSpPr>
        <p:grpSpPr>
          <a:xfrm>
            <a:off x="8784299" y="4049552"/>
            <a:ext cx="2513148" cy="1567537"/>
            <a:chOff x="1559568" y="4795575"/>
            <a:chExt cx="2513147" cy="1567537"/>
          </a:xfrm>
        </p:grpSpPr>
        <p:sp>
          <p:nvSpPr>
            <p:cNvPr id="80" name="出自【趣你的PPT】(微信:qunideppt)：最优质的PPT资源库"/>
            <p:cNvSpPr txBox="1"/>
            <p:nvPr/>
          </p:nvSpPr>
          <p:spPr>
            <a:xfrm>
              <a:off x="1559568" y="4795575"/>
              <a:ext cx="2513147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3" b="1" dirty="0">
                  <a:solidFill>
                    <a:srgbClr val="003FC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点击输入小标题</a:t>
              </a:r>
            </a:p>
          </p:txBody>
        </p:sp>
        <p:sp>
          <p:nvSpPr>
            <p:cNvPr id="81" name="出自【趣你的PPT】(微信:qunideppt)：最优质的PPT资源库"/>
            <p:cNvSpPr/>
            <p:nvPr/>
          </p:nvSpPr>
          <p:spPr>
            <a:xfrm>
              <a:off x="1762671" y="5285894"/>
              <a:ext cx="2068839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600" dirty="0">
                <a:solidFill>
                  <a:srgbClr val="003FC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Group 83出自【趣你的PPT】(微信:qunideppt)：最优质的PPT资源库"/>
          <p:cNvGrpSpPr/>
          <p:nvPr/>
        </p:nvGrpSpPr>
        <p:grpSpPr>
          <a:xfrm>
            <a:off x="1102488" y="4213212"/>
            <a:ext cx="2513147" cy="1485719"/>
            <a:chOff x="8063056" y="4959231"/>
            <a:chExt cx="2513147" cy="1485717"/>
          </a:xfrm>
        </p:grpSpPr>
        <p:sp>
          <p:nvSpPr>
            <p:cNvPr id="85" name="出自【趣你的PPT】(微信:qunideppt)：最优质的PPT资源库"/>
            <p:cNvSpPr txBox="1"/>
            <p:nvPr/>
          </p:nvSpPr>
          <p:spPr>
            <a:xfrm>
              <a:off x="8063056" y="4959231"/>
              <a:ext cx="2513147" cy="420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3" b="1" dirty="0">
                  <a:solidFill>
                    <a:srgbClr val="003FC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点击输入小标题</a:t>
              </a:r>
            </a:p>
          </p:txBody>
        </p:sp>
        <p:sp>
          <p:nvSpPr>
            <p:cNvPr id="86" name="出自【趣你的PPT】(微信:qunideppt)：最优质的PPT资源库"/>
            <p:cNvSpPr/>
            <p:nvPr/>
          </p:nvSpPr>
          <p:spPr>
            <a:xfrm>
              <a:off x="8196175" y="5449549"/>
              <a:ext cx="2087006" cy="99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67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67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67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67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67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467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67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467" dirty="0">
                <a:solidFill>
                  <a:srgbClr val="003FC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451" y="793376"/>
            <a:ext cx="3177099" cy="5271248"/>
          </a:xfrm>
          <a:prstGeom prst="rect">
            <a:avLst/>
          </a:prstGeom>
        </p:spPr>
      </p:pic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2537" y="386207"/>
            <a:ext cx="3217199" cy="564776"/>
            <a:chOff x="0" y="498275"/>
            <a:chExt cx="3217199" cy="564776"/>
          </a:xfrm>
        </p:grpSpPr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1208857" y="549831"/>
              <a:ext cx="200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单击编辑标题</a:t>
              </a:r>
            </a:p>
          </p:txBody>
        </p:sp>
        <p:pic>
          <p:nvPicPr>
            <p:cNvPr id="2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8275"/>
              <a:ext cx="1307924" cy="564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313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6出自【趣你的PPT】(微信:qunideppt)：最优质的PPT资源库"/>
          <p:cNvGrpSpPr/>
          <p:nvPr/>
        </p:nvGrpSpPr>
        <p:grpSpPr>
          <a:xfrm>
            <a:off x="-9525" y="5095385"/>
            <a:ext cx="4325176" cy="997911"/>
            <a:chOff x="720691" y="2955923"/>
            <a:chExt cx="2594009" cy="598492"/>
          </a:xfrm>
        </p:grpSpPr>
        <p:grpSp>
          <p:nvGrpSpPr>
            <p:cNvPr id="5" name="Group 17"/>
            <p:cNvGrpSpPr/>
            <p:nvPr/>
          </p:nvGrpSpPr>
          <p:grpSpPr>
            <a:xfrm>
              <a:off x="1707972" y="2955923"/>
              <a:ext cx="1606728" cy="596902"/>
              <a:chOff x="1650206" y="2652713"/>
              <a:chExt cx="2495550" cy="927100"/>
            </a:xfrm>
          </p:grpSpPr>
          <p:sp>
            <p:nvSpPr>
              <p:cNvPr id="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13943" y="2738438"/>
                <a:ext cx="531813" cy="342900"/>
              </a:xfrm>
              <a:custGeom>
                <a:avLst/>
                <a:gdLst/>
                <a:ahLst/>
                <a:cxnLst>
                  <a:cxn ang="0">
                    <a:pos x="366" y="38"/>
                  </a:cxn>
                  <a:cxn ang="0">
                    <a:pos x="315" y="85"/>
                  </a:cxn>
                  <a:cxn ang="0">
                    <a:pos x="252" y="139"/>
                  </a:cxn>
                  <a:cxn ang="0">
                    <a:pos x="133" y="236"/>
                  </a:cxn>
                  <a:cxn ang="0">
                    <a:pos x="91" y="188"/>
                  </a:cxn>
                  <a:cxn ang="0">
                    <a:pos x="0" y="156"/>
                  </a:cxn>
                  <a:cxn ang="0">
                    <a:pos x="82" y="107"/>
                  </a:cxn>
                  <a:cxn ang="0">
                    <a:pos x="172" y="47"/>
                  </a:cxn>
                  <a:cxn ang="0">
                    <a:pos x="267" y="2"/>
                  </a:cxn>
                  <a:cxn ang="0">
                    <a:pos x="366" y="38"/>
                  </a:cxn>
                </a:cxnLst>
                <a:rect l="0" t="0" r="r" b="b"/>
                <a:pathLst>
                  <a:path w="366" h="236">
                    <a:moveTo>
                      <a:pt x="366" y="38"/>
                    </a:moveTo>
                    <a:cubicBezTo>
                      <a:pt x="351" y="55"/>
                      <a:pt x="332" y="69"/>
                      <a:pt x="315" y="85"/>
                    </a:cubicBezTo>
                    <a:cubicBezTo>
                      <a:pt x="295" y="103"/>
                      <a:pt x="274" y="121"/>
                      <a:pt x="252" y="139"/>
                    </a:cubicBezTo>
                    <a:cubicBezTo>
                      <a:pt x="213" y="172"/>
                      <a:pt x="173" y="204"/>
                      <a:pt x="133" y="236"/>
                    </a:cubicBezTo>
                    <a:cubicBezTo>
                      <a:pt x="125" y="216"/>
                      <a:pt x="109" y="199"/>
                      <a:pt x="91" y="188"/>
                    </a:cubicBezTo>
                    <a:cubicBezTo>
                      <a:pt x="65" y="170"/>
                      <a:pt x="33" y="161"/>
                      <a:pt x="0" y="156"/>
                    </a:cubicBezTo>
                    <a:cubicBezTo>
                      <a:pt x="20" y="131"/>
                      <a:pt x="54" y="120"/>
                      <a:pt x="82" y="107"/>
                    </a:cubicBezTo>
                    <a:cubicBezTo>
                      <a:pt x="116" y="92"/>
                      <a:pt x="143" y="69"/>
                      <a:pt x="172" y="47"/>
                    </a:cubicBezTo>
                    <a:cubicBezTo>
                      <a:pt x="200" y="25"/>
                      <a:pt x="231" y="5"/>
                      <a:pt x="267" y="2"/>
                    </a:cubicBezTo>
                    <a:cubicBezTo>
                      <a:pt x="302" y="0"/>
                      <a:pt x="344" y="10"/>
                      <a:pt x="366" y="38"/>
                    </a:cubicBezTo>
                  </a:path>
                </a:pathLst>
              </a:custGeom>
              <a:solidFill>
                <a:srgbClr val="EFCB9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pPr defTabSz="1031601">
                  <a:defRPr/>
                </a:pPr>
                <a:endParaRPr lang="en-US" sz="1500" kern="0">
                  <a:solidFill>
                    <a:srgbClr val="262626"/>
                  </a:solidFill>
                  <a:latin typeface="Roboto Condensed"/>
                </a:endParaRPr>
              </a:p>
            </p:txBody>
          </p:sp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29806" y="2652713"/>
                <a:ext cx="554038" cy="309563"/>
              </a:xfrm>
              <a:custGeom>
                <a:avLst/>
                <a:gdLst/>
                <a:ahLst/>
                <a:cxnLst>
                  <a:cxn ang="0">
                    <a:pos x="381" y="26"/>
                  </a:cxn>
                  <a:cxn ang="0">
                    <a:pos x="368" y="49"/>
                  </a:cxn>
                  <a:cxn ang="0">
                    <a:pos x="339" y="46"/>
                  </a:cxn>
                  <a:cxn ang="0">
                    <a:pos x="230" y="86"/>
                  </a:cxn>
                  <a:cxn ang="0">
                    <a:pos x="134" y="152"/>
                  </a:cxn>
                  <a:cxn ang="0">
                    <a:pos x="42" y="212"/>
                  </a:cxn>
                  <a:cxn ang="0">
                    <a:pos x="42" y="212"/>
                  </a:cxn>
                  <a:cxn ang="0">
                    <a:pos x="11" y="210"/>
                  </a:cxn>
                  <a:cxn ang="0">
                    <a:pos x="0" y="210"/>
                  </a:cxn>
                  <a:cxn ang="0">
                    <a:pos x="84" y="146"/>
                  </a:cxn>
                  <a:cxn ang="0">
                    <a:pos x="179" y="80"/>
                  </a:cxn>
                  <a:cxn ang="0">
                    <a:pos x="278" y="16"/>
                  </a:cxn>
                  <a:cxn ang="0">
                    <a:pos x="381" y="26"/>
                  </a:cxn>
                </a:cxnLst>
                <a:rect l="0" t="0" r="r" b="b"/>
                <a:pathLst>
                  <a:path w="381" h="212">
                    <a:moveTo>
                      <a:pt x="381" y="26"/>
                    </a:moveTo>
                    <a:cubicBezTo>
                      <a:pt x="379" y="34"/>
                      <a:pt x="373" y="42"/>
                      <a:pt x="368" y="49"/>
                    </a:cubicBezTo>
                    <a:cubicBezTo>
                      <a:pt x="358" y="47"/>
                      <a:pt x="348" y="46"/>
                      <a:pt x="339" y="46"/>
                    </a:cubicBezTo>
                    <a:cubicBezTo>
                      <a:pt x="298" y="43"/>
                      <a:pt x="262" y="63"/>
                      <a:pt x="230" y="86"/>
                    </a:cubicBezTo>
                    <a:cubicBezTo>
                      <a:pt x="199" y="110"/>
                      <a:pt x="170" y="136"/>
                      <a:pt x="134" y="152"/>
                    </a:cubicBezTo>
                    <a:cubicBezTo>
                      <a:pt x="100" y="167"/>
                      <a:pt x="64" y="180"/>
                      <a:pt x="42" y="212"/>
                    </a:cubicBezTo>
                    <a:cubicBezTo>
                      <a:pt x="42" y="212"/>
                      <a:pt x="42" y="212"/>
                      <a:pt x="42" y="212"/>
                    </a:cubicBezTo>
                    <a:cubicBezTo>
                      <a:pt x="32" y="211"/>
                      <a:pt x="21" y="211"/>
                      <a:pt x="11" y="210"/>
                    </a:cubicBezTo>
                    <a:cubicBezTo>
                      <a:pt x="7" y="210"/>
                      <a:pt x="4" y="210"/>
                      <a:pt x="0" y="210"/>
                    </a:cubicBezTo>
                    <a:cubicBezTo>
                      <a:pt x="24" y="184"/>
                      <a:pt x="54" y="164"/>
                      <a:pt x="84" y="146"/>
                    </a:cubicBezTo>
                    <a:cubicBezTo>
                      <a:pt x="117" y="125"/>
                      <a:pt x="149" y="104"/>
                      <a:pt x="179" y="80"/>
                    </a:cubicBezTo>
                    <a:cubicBezTo>
                      <a:pt x="210" y="55"/>
                      <a:pt x="241" y="29"/>
                      <a:pt x="278" y="16"/>
                    </a:cubicBezTo>
                    <a:cubicBezTo>
                      <a:pt x="311" y="4"/>
                      <a:pt x="355" y="0"/>
                      <a:pt x="381" y="26"/>
                    </a:cubicBezTo>
                  </a:path>
                </a:pathLst>
              </a:custGeom>
              <a:solidFill>
                <a:srgbClr val="EDC38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pPr defTabSz="1031601">
                  <a:defRPr/>
                </a:pPr>
                <a:endParaRPr lang="en-US" sz="1500" kern="0">
                  <a:solidFill>
                    <a:srgbClr val="262626"/>
                  </a:solidFill>
                  <a:latin typeface="Roboto Condensed"/>
                </a:endParaRPr>
              </a:p>
            </p:txBody>
          </p:sp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86931" y="2652713"/>
                <a:ext cx="520700" cy="312738"/>
              </a:xfrm>
              <a:custGeom>
                <a:avLst/>
                <a:gdLst/>
                <a:ahLst/>
                <a:cxnLst>
                  <a:cxn ang="0">
                    <a:pos x="358" y="7"/>
                  </a:cxn>
                  <a:cxn ang="0">
                    <a:pos x="281" y="58"/>
                  </a:cxn>
                  <a:cxn ang="0">
                    <a:pos x="233" y="96"/>
                  </a:cxn>
                  <a:cxn ang="0">
                    <a:pos x="179" y="131"/>
                  </a:cxn>
                  <a:cxn ang="0">
                    <a:pos x="79" y="210"/>
                  </a:cxn>
                  <a:cxn ang="0">
                    <a:pos x="0" y="214"/>
                  </a:cxn>
                  <a:cxn ang="0">
                    <a:pos x="78" y="151"/>
                  </a:cxn>
                  <a:cxn ang="0">
                    <a:pos x="164" y="78"/>
                  </a:cxn>
                  <a:cxn ang="0">
                    <a:pos x="255" y="15"/>
                  </a:cxn>
                  <a:cxn ang="0">
                    <a:pos x="358" y="7"/>
                  </a:cxn>
                </a:cxnLst>
                <a:rect l="0" t="0" r="r" b="b"/>
                <a:pathLst>
                  <a:path w="358" h="214">
                    <a:moveTo>
                      <a:pt x="358" y="7"/>
                    </a:moveTo>
                    <a:cubicBezTo>
                      <a:pt x="330" y="20"/>
                      <a:pt x="304" y="39"/>
                      <a:pt x="281" y="58"/>
                    </a:cubicBezTo>
                    <a:cubicBezTo>
                      <a:pt x="265" y="71"/>
                      <a:pt x="249" y="84"/>
                      <a:pt x="233" y="96"/>
                    </a:cubicBezTo>
                    <a:cubicBezTo>
                      <a:pt x="216" y="108"/>
                      <a:pt x="197" y="119"/>
                      <a:pt x="179" y="131"/>
                    </a:cubicBezTo>
                    <a:cubicBezTo>
                      <a:pt x="143" y="153"/>
                      <a:pt x="106" y="176"/>
                      <a:pt x="79" y="210"/>
                    </a:cubicBezTo>
                    <a:cubicBezTo>
                      <a:pt x="53" y="210"/>
                      <a:pt x="26" y="212"/>
                      <a:pt x="0" y="214"/>
                    </a:cubicBezTo>
                    <a:cubicBezTo>
                      <a:pt x="23" y="190"/>
                      <a:pt x="51" y="171"/>
                      <a:pt x="78" y="151"/>
                    </a:cubicBezTo>
                    <a:cubicBezTo>
                      <a:pt x="109" y="129"/>
                      <a:pt x="136" y="104"/>
                      <a:pt x="164" y="78"/>
                    </a:cubicBezTo>
                    <a:cubicBezTo>
                      <a:pt x="191" y="53"/>
                      <a:pt x="220" y="28"/>
                      <a:pt x="255" y="15"/>
                    </a:cubicBezTo>
                    <a:cubicBezTo>
                      <a:pt x="287" y="2"/>
                      <a:pt x="324" y="0"/>
                      <a:pt x="358" y="7"/>
                    </a:cubicBezTo>
                  </a:path>
                </a:pathLst>
              </a:custGeom>
              <a:solidFill>
                <a:srgbClr val="EDC38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pPr defTabSz="1031601">
                  <a:defRPr/>
                </a:pPr>
                <a:endParaRPr lang="en-US" sz="1500" kern="0">
                  <a:solidFill>
                    <a:srgbClr val="262626"/>
                  </a:solidFill>
                  <a:latin typeface="Roboto Condensed"/>
                </a:endParaRPr>
              </a:p>
            </p:txBody>
          </p:sp>
          <p:sp>
            <p:nvSpPr>
              <p:cNvPr id="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50206" y="2728913"/>
                <a:ext cx="2157413" cy="850900"/>
              </a:xfrm>
              <a:custGeom>
                <a:avLst/>
                <a:gdLst/>
                <a:ahLst/>
                <a:cxnLst>
                  <a:cxn ang="0">
                    <a:pos x="1109" y="323"/>
                  </a:cxn>
                  <a:cxn ang="0">
                    <a:pos x="1105" y="322"/>
                  </a:cxn>
                  <a:cxn ang="0">
                    <a:pos x="1076" y="320"/>
                  </a:cxn>
                  <a:cxn ang="0">
                    <a:pos x="1052" y="319"/>
                  </a:cxn>
                  <a:cxn ang="0">
                    <a:pos x="1049" y="319"/>
                  </a:cxn>
                  <a:cxn ang="0">
                    <a:pos x="1010" y="319"/>
                  </a:cxn>
                  <a:cxn ang="0">
                    <a:pos x="996" y="320"/>
                  </a:cxn>
                  <a:cxn ang="0">
                    <a:pos x="961" y="323"/>
                  </a:cxn>
                  <a:cxn ang="0">
                    <a:pos x="808" y="371"/>
                  </a:cxn>
                  <a:cxn ang="0">
                    <a:pos x="801" y="358"/>
                  </a:cxn>
                  <a:cxn ang="0">
                    <a:pos x="971" y="307"/>
                  </a:cxn>
                  <a:cxn ang="0">
                    <a:pos x="1108" y="308"/>
                  </a:cxn>
                  <a:cxn ang="0">
                    <a:pos x="1110" y="308"/>
                  </a:cxn>
                  <a:cxn ang="0">
                    <a:pos x="1131" y="310"/>
                  </a:cxn>
                  <a:cxn ang="0">
                    <a:pos x="1264" y="328"/>
                  </a:cxn>
                  <a:cxn ang="0">
                    <a:pos x="1400" y="318"/>
                  </a:cxn>
                  <a:cxn ang="0">
                    <a:pos x="1473" y="247"/>
                  </a:cxn>
                  <a:cxn ang="0">
                    <a:pos x="1378" y="185"/>
                  </a:cxn>
                  <a:cxn ang="0">
                    <a:pos x="1223" y="172"/>
                  </a:cxn>
                  <a:cxn ang="0">
                    <a:pos x="1068" y="162"/>
                  </a:cxn>
                  <a:cxn ang="0">
                    <a:pos x="928" y="117"/>
                  </a:cxn>
                  <a:cxn ang="0">
                    <a:pos x="926" y="116"/>
                  </a:cxn>
                  <a:cxn ang="0">
                    <a:pos x="925" y="116"/>
                  </a:cxn>
                  <a:cxn ang="0">
                    <a:pos x="925" y="116"/>
                  </a:cxn>
                  <a:cxn ang="0">
                    <a:pos x="925" y="116"/>
                  </a:cxn>
                  <a:cxn ang="0">
                    <a:pos x="689" y="2"/>
                  </a:cxn>
                  <a:cxn ang="0">
                    <a:pos x="551" y="22"/>
                  </a:cxn>
                  <a:cxn ang="0">
                    <a:pos x="483" y="32"/>
                  </a:cxn>
                  <a:cxn ang="0">
                    <a:pos x="414" y="32"/>
                  </a:cxn>
                  <a:cxn ang="0">
                    <a:pos x="258" y="54"/>
                  </a:cxn>
                  <a:cxn ang="0">
                    <a:pos x="122" y="125"/>
                  </a:cxn>
                  <a:cxn ang="0">
                    <a:pos x="7" y="198"/>
                  </a:cxn>
                  <a:cxn ang="0">
                    <a:pos x="0" y="205"/>
                  </a:cxn>
                  <a:cxn ang="0">
                    <a:pos x="59" y="523"/>
                  </a:cxn>
                  <a:cxn ang="0">
                    <a:pos x="95" y="500"/>
                  </a:cxn>
                  <a:cxn ang="0">
                    <a:pos x="377" y="464"/>
                  </a:cxn>
                  <a:cxn ang="0">
                    <a:pos x="534" y="486"/>
                  </a:cxn>
                  <a:cxn ang="0">
                    <a:pos x="705" y="530"/>
                  </a:cxn>
                  <a:cxn ang="0">
                    <a:pos x="876" y="569"/>
                  </a:cxn>
                  <a:cxn ang="0">
                    <a:pos x="1047" y="571"/>
                  </a:cxn>
                  <a:cxn ang="0">
                    <a:pos x="1049" y="571"/>
                  </a:cxn>
                  <a:cxn ang="0">
                    <a:pos x="1189" y="453"/>
                  </a:cxn>
                  <a:cxn ang="0">
                    <a:pos x="1255" y="389"/>
                  </a:cxn>
                  <a:cxn ang="0">
                    <a:pos x="1311" y="345"/>
                  </a:cxn>
                  <a:cxn ang="0">
                    <a:pos x="1144" y="326"/>
                  </a:cxn>
                  <a:cxn ang="0">
                    <a:pos x="1109" y="323"/>
                  </a:cxn>
                </a:cxnLst>
                <a:rect l="0" t="0" r="r" b="b"/>
                <a:pathLst>
                  <a:path w="1484" h="584">
                    <a:moveTo>
                      <a:pt x="1109" y="323"/>
                    </a:moveTo>
                    <a:cubicBezTo>
                      <a:pt x="1107" y="322"/>
                      <a:pt x="1105" y="322"/>
                      <a:pt x="1105" y="322"/>
                    </a:cubicBezTo>
                    <a:cubicBezTo>
                      <a:pt x="1095" y="321"/>
                      <a:pt x="1086" y="320"/>
                      <a:pt x="1076" y="320"/>
                    </a:cubicBezTo>
                    <a:cubicBezTo>
                      <a:pt x="1052" y="319"/>
                      <a:pt x="1052" y="319"/>
                      <a:pt x="1052" y="319"/>
                    </a:cubicBezTo>
                    <a:cubicBezTo>
                      <a:pt x="1052" y="318"/>
                      <a:pt x="1049" y="319"/>
                      <a:pt x="1049" y="319"/>
                    </a:cubicBezTo>
                    <a:cubicBezTo>
                      <a:pt x="1036" y="318"/>
                      <a:pt x="1023" y="318"/>
                      <a:pt x="1010" y="319"/>
                    </a:cubicBezTo>
                    <a:cubicBezTo>
                      <a:pt x="996" y="320"/>
                      <a:pt x="996" y="320"/>
                      <a:pt x="996" y="320"/>
                    </a:cubicBezTo>
                    <a:cubicBezTo>
                      <a:pt x="984" y="320"/>
                      <a:pt x="973" y="322"/>
                      <a:pt x="961" y="323"/>
                    </a:cubicBezTo>
                    <a:cubicBezTo>
                      <a:pt x="907" y="331"/>
                      <a:pt x="857" y="347"/>
                      <a:pt x="808" y="371"/>
                    </a:cubicBezTo>
                    <a:cubicBezTo>
                      <a:pt x="800" y="375"/>
                      <a:pt x="793" y="363"/>
                      <a:pt x="801" y="358"/>
                    </a:cubicBezTo>
                    <a:cubicBezTo>
                      <a:pt x="855" y="332"/>
                      <a:pt x="912" y="314"/>
                      <a:pt x="971" y="307"/>
                    </a:cubicBezTo>
                    <a:cubicBezTo>
                      <a:pt x="1017" y="302"/>
                      <a:pt x="1062" y="303"/>
                      <a:pt x="1108" y="308"/>
                    </a:cubicBezTo>
                    <a:cubicBezTo>
                      <a:pt x="1109" y="308"/>
                      <a:pt x="1110" y="308"/>
                      <a:pt x="1110" y="308"/>
                    </a:cubicBezTo>
                    <a:cubicBezTo>
                      <a:pt x="1117" y="309"/>
                      <a:pt x="1124" y="309"/>
                      <a:pt x="1131" y="310"/>
                    </a:cubicBezTo>
                    <a:cubicBezTo>
                      <a:pt x="1175" y="315"/>
                      <a:pt x="1219" y="324"/>
                      <a:pt x="1264" y="328"/>
                    </a:cubicBezTo>
                    <a:cubicBezTo>
                      <a:pt x="1309" y="332"/>
                      <a:pt x="1357" y="333"/>
                      <a:pt x="1400" y="318"/>
                    </a:cubicBezTo>
                    <a:cubicBezTo>
                      <a:pt x="1434" y="306"/>
                      <a:pt x="1484" y="290"/>
                      <a:pt x="1473" y="247"/>
                    </a:cubicBezTo>
                    <a:cubicBezTo>
                      <a:pt x="1462" y="205"/>
                      <a:pt x="1416" y="196"/>
                      <a:pt x="1378" y="185"/>
                    </a:cubicBezTo>
                    <a:cubicBezTo>
                      <a:pt x="1328" y="171"/>
                      <a:pt x="1275" y="170"/>
                      <a:pt x="1223" y="172"/>
                    </a:cubicBezTo>
                    <a:cubicBezTo>
                      <a:pt x="1172" y="173"/>
                      <a:pt x="1120" y="164"/>
                      <a:pt x="1068" y="162"/>
                    </a:cubicBezTo>
                    <a:cubicBezTo>
                      <a:pt x="1020" y="161"/>
                      <a:pt x="970" y="142"/>
                      <a:pt x="928" y="117"/>
                    </a:cubicBezTo>
                    <a:cubicBezTo>
                      <a:pt x="927" y="117"/>
                      <a:pt x="927" y="117"/>
                      <a:pt x="926" y="116"/>
                    </a:cubicBezTo>
                    <a:cubicBezTo>
                      <a:pt x="926" y="116"/>
                      <a:pt x="926" y="116"/>
                      <a:pt x="925" y="116"/>
                    </a:cubicBezTo>
                    <a:cubicBezTo>
                      <a:pt x="925" y="116"/>
                      <a:pt x="925" y="116"/>
                      <a:pt x="925" y="116"/>
                    </a:cubicBezTo>
                    <a:cubicBezTo>
                      <a:pt x="925" y="116"/>
                      <a:pt x="925" y="116"/>
                      <a:pt x="925" y="116"/>
                    </a:cubicBezTo>
                    <a:cubicBezTo>
                      <a:pt x="854" y="67"/>
                      <a:pt x="779" y="4"/>
                      <a:pt x="689" y="2"/>
                    </a:cubicBezTo>
                    <a:cubicBezTo>
                      <a:pt x="642" y="0"/>
                      <a:pt x="597" y="13"/>
                      <a:pt x="551" y="22"/>
                    </a:cubicBezTo>
                    <a:cubicBezTo>
                      <a:pt x="529" y="27"/>
                      <a:pt x="506" y="31"/>
                      <a:pt x="483" y="32"/>
                    </a:cubicBezTo>
                    <a:cubicBezTo>
                      <a:pt x="460" y="32"/>
                      <a:pt x="437" y="32"/>
                      <a:pt x="414" y="32"/>
                    </a:cubicBezTo>
                    <a:cubicBezTo>
                      <a:pt x="361" y="32"/>
                      <a:pt x="308" y="34"/>
                      <a:pt x="258" y="54"/>
                    </a:cubicBezTo>
                    <a:cubicBezTo>
                      <a:pt x="210" y="72"/>
                      <a:pt x="164" y="96"/>
                      <a:pt x="122" y="125"/>
                    </a:cubicBezTo>
                    <a:cubicBezTo>
                      <a:pt x="80" y="155"/>
                      <a:pt x="44" y="163"/>
                      <a:pt x="7" y="198"/>
                    </a:cubicBezTo>
                    <a:cubicBezTo>
                      <a:pt x="5" y="200"/>
                      <a:pt x="3" y="203"/>
                      <a:pt x="0" y="205"/>
                    </a:cubicBezTo>
                    <a:cubicBezTo>
                      <a:pt x="59" y="523"/>
                      <a:pt x="59" y="523"/>
                      <a:pt x="59" y="523"/>
                    </a:cubicBezTo>
                    <a:cubicBezTo>
                      <a:pt x="70" y="515"/>
                      <a:pt x="82" y="507"/>
                      <a:pt x="95" y="500"/>
                    </a:cubicBezTo>
                    <a:cubicBezTo>
                      <a:pt x="140" y="475"/>
                      <a:pt x="325" y="463"/>
                      <a:pt x="377" y="464"/>
                    </a:cubicBezTo>
                    <a:cubicBezTo>
                      <a:pt x="430" y="465"/>
                      <a:pt x="483" y="474"/>
                      <a:pt x="534" y="486"/>
                    </a:cubicBezTo>
                    <a:cubicBezTo>
                      <a:pt x="591" y="499"/>
                      <a:pt x="648" y="515"/>
                      <a:pt x="705" y="530"/>
                    </a:cubicBezTo>
                    <a:cubicBezTo>
                      <a:pt x="761" y="545"/>
                      <a:pt x="818" y="559"/>
                      <a:pt x="876" y="569"/>
                    </a:cubicBezTo>
                    <a:cubicBezTo>
                      <a:pt x="931" y="578"/>
                      <a:pt x="991" y="584"/>
                      <a:pt x="1047" y="571"/>
                    </a:cubicBezTo>
                    <a:cubicBezTo>
                      <a:pt x="1048" y="571"/>
                      <a:pt x="1048" y="571"/>
                      <a:pt x="1049" y="571"/>
                    </a:cubicBezTo>
                    <a:cubicBezTo>
                      <a:pt x="1101" y="539"/>
                      <a:pt x="1145" y="496"/>
                      <a:pt x="1189" y="453"/>
                    </a:cubicBezTo>
                    <a:cubicBezTo>
                      <a:pt x="1211" y="431"/>
                      <a:pt x="1232" y="409"/>
                      <a:pt x="1255" y="389"/>
                    </a:cubicBezTo>
                    <a:cubicBezTo>
                      <a:pt x="1273" y="374"/>
                      <a:pt x="1291" y="358"/>
                      <a:pt x="1311" y="345"/>
                    </a:cubicBezTo>
                    <a:cubicBezTo>
                      <a:pt x="1256" y="345"/>
                      <a:pt x="1200" y="334"/>
                      <a:pt x="1144" y="326"/>
                    </a:cubicBezTo>
                    <a:lnTo>
                      <a:pt x="1109" y="323"/>
                    </a:lnTo>
                    <a:close/>
                  </a:path>
                </a:pathLst>
              </a:custGeom>
              <a:solidFill>
                <a:srgbClr val="EFCB9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pPr defTabSz="1031601">
                  <a:defRPr/>
                </a:pPr>
                <a:endParaRPr lang="en-US" sz="1500" kern="0">
                  <a:solidFill>
                    <a:srgbClr val="262626"/>
                  </a:solidFill>
                  <a:latin typeface="Roboto Condensed"/>
                </a:endParaRPr>
              </a:p>
            </p:txBody>
          </p:sp>
        </p:grpSp>
        <p:grpSp>
          <p:nvGrpSpPr>
            <p:cNvPr id="6" name="Group 35"/>
            <p:cNvGrpSpPr/>
            <p:nvPr/>
          </p:nvGrpSpPr>
          <p:grpSpPr>
            <a:xfrm>
              <a:off x="720691" y="2962277"/>
              <a:ext cx="1222410" cy="592138"/>
              <a:chOff x="1292190" y="1802457"/>
              <a:chExt cx="1222410" cy="592138"/>
            </a:xfrm>
          </p:grpSpPr>
          <p:sp>
            <p:nvSpPr>
              <p:cNvPr id="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92190" y="1802457"/>
                <a:ext cx="1055721" cy="592138"/>
              </a:xfrm>
              <a:custGeom>
                <a:avLst/>
                <a:gdLst/>
                <a:ahLst/>
                <a:cxnLst>
                  <a:cxn ang="0">
                    <a:pos x="1181" y="347"/>
                  </a:cxn>
                  <a:cxn ang="0">
                    <a:pos x="1176" y="0"/>
                  </a:cxn>
                  <a:cxn ang="0">
                    <a:pos x="0" y="26"/>
                  </a:cxn>
                  <a:cxn ang="0">
                    <a:pos x="5" y="373"/>
                  </a:cxn>
                  <a:cxn ang="0">
                    <a:pos x="1181" y="347"/>
                  </a:cxn>
                </a:cxnLst>
                <a:rect l="0" t="0" r="r" b="b"/>
                <a:pathLst>
                  <a:path w="1181" h="373">
                    <a:moveTo>
                      <a:pt x="1181" y="347"/>
                    </a:moveTo>
                    <a:lnTo>
                      <a:pt x="1176" y="0"/>
                    </a:lnTo>
                    <a:lnTo>
                      <a:pt x="0" y="26"/>
                    </a:lnTo>
                    <a:lnTo>
                      <a:pt x="5" y="373"/>
                    </a:lnTo>
                    <a:lnTo>
                      <a:pt x="1181" y="347"/>
                    </a:lnTo>
                    <a:close/>
                  </a:path>
                </a:pathLst>
              </a:custGeom>
              <a:solidFill>
                <a:srgbClr val="262626">
                  <a:lumMod val="75000"/>
                  <a:lumOff val="25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pPr defTabSz="1031601">
                  <a:defRPr/>
                </a:pPr>
                <a:endParaRPr lang="en-US" sz="1500" kern="0">
                  <a:solidFill>
                    <a:srgbClr val="262626"/>
                  </a:solidFill>
                  <a:latin typeface="Roboto Condensed"/>
                </a:endParaRPr>
              </a:p>
            </p:txBody>
          </p:sp>
          <p:sp>
            <p:nvSpPr>
              <p:cNvPr id="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49500" y="1826269"/>
                <a:ext cx="165100" cy="504825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318"/>
                  </a:cxn>
                  <a:cxn ang="0">
                    <a:pos x="104" y="315"/>
                  </a:cxn>
                  <a:cxn ang="0">
                    <a:pos x="96" y="0"/>
                  </a:cxn>
                  <a:cxn ang="0">
                    <a:pos x="0" y="3"/>
                  </a:cxn>
                </a:cxnLst>
                <a:rect l="0" t="0" r="r" b="b"/>
                <a:pathLst>
                  <a:path w="104" h="318">
                    <a:moveTo>
                      <a:pt x="0" y="3"/>
                    </a:moveTo>
                    <a:lnTo>
                      <a:pt x="6" y="318"/>
                    </a:lnTo>
                    <a:lnTo>
                      <a:pt x="104" y="315"/>
                    </a:lnTo>
                    <a:lnTo>
                      <a:pt x="96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pPr defTabSz="1031601">
                  <a:defRPr/>
                </a:pPr>
                <a:endParaRPr lang="en-US" sz="1500" kern="0">
                  <a:solidFill>
                    <a:srgbClr val="262626"/>
                  </a:solidFill>
                  <a:latin typeface="Roboto Condensed"/>
                </a:endParaRPr>
              </a:p>
            </p:txBody>
          </p:sp>
        </p:grpSp>
      </p:grpSp>
      <p:sp>
        <p:nvSpPr>
          <p:cNvPr id="13" name="出自【趣你的PPT】(微信:qunideppt)：最优质的PPT资源库"/>
          <p:cNvSpPr txBox="1">
            <a:spLocks/>
          </p:cNvSpPr>
          <p:nvPr/>
        </p:nvSpPr>
        <p:spPr>
          <a:xfrm>
            <a:off x="7185682" y="2336970"/>
            <a:ext cx="464871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66">
              <a:spcBef>
                <a:spcPct val="20000"/>
              </a:spcBef>
              <a:defRPr/>
            </a:pPr>
            <a:r>
              <a:rPr lang="en-US" sz="3600" dirty="0">
                <a:solidFill>
                  <a:srgbClr val="2F2F2F"/>
                </a:solidFill>
                <a:latin typeface="Roboto Condensed"/>
              </a:rPr>
              <a:t>01</a:t>
            </a:r>
          </a:p>
        </p:txBody>
      </p:sp>
      <p:sp>
        <p:nvSpPr>
          <p:cNvPr id="14" name="出自【趣你的PPT】(微信:qunideppt)：最优质的PPT资源库"/>
          <p:cNvSpPr txBox="1">
            <a:spLocks/>
          </p:cNvSpPr>
          <p:nvPr/>
        </p:nvSpPr>
        <p:spPr>
          <a:xfrm>
            <a:off x="7185682" y="3314690"/>
            <a:ext cx="464871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66">
              <a:spcBef>
                <a:spcPct val="20000"/>
              </a:spcBef>
              <a:defRPr/>
            </a:pPr>
            <a:r>
              <a:rPr lang="en-US" sz="3600" dirty="0">
                <a:solidFill>
                  <a:prstClr val="white">
                    <a:lumMod val="50000"/>
                  </a:prstClr>
                </a:solidFill>
                <a:latin typeface="Roboto Condensed"/>
              </a:rPr>
              <a:t>02</a:t>
            </a:r>
          </a:p>
        </p:txBody>
      </p:sp>
      <p:sp>
        <p:nvSpPr>
          <p:cNvPr id="15" name="出自【趣你的PPT】(微信:qunideppt)：最优质的PPT资源库"/>
          <p:cNvSpPr txBox="1">
            <a:spLocks/>
          </p:cNvSpPr>
          <p:nvPr/>
        </p:nvSpPr>
        <p:spPr>
          <a:xfrm>
            <a:off x="7185682" y="4310790"/>
            <a:ext cx="464871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66">
              <a:spcBef>
                <a:spcPct val="20000"/>
              </a:spcBef>
              <a:defRPr/>
            </a:pPr>
            <a:r>
              <a:rPr lang="en-US" sz="3600" dirty="0">
                <a:solidFill>
                  <a:srgbClr val="2F2F2F"/>
                </a:solidFill>
                <a:latin typeface="Roboto Condensed"/>
              </a:rPr>
              <a:t>03</a:t>
            </a:r>
          </a:p>
        </p:txBody>
      </p:sp>
      <p:sp>
        <p:nvSpPr>
          <p:cNvPr id="16" name="出自【趣你的PPT】(微信:qunideppt)：最优质的PPT资源库"/>
          <p:cNvSpPr txBox="1">
            <a:spLocks/>
          </p:cNvSpPr>
          <p:nvPr/>
        </p:nvSpPr>
        <p:spPr>
          <a:xfrm>
            <a:off x="7134771" y="5325547"/>
            <a:ext cx="464871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66">
              <a:spcBef>
                <a:spcPct val="20000"/>
              </a:spcBef>
              <a:defRPr/>
            </a:pPr>
            <a:r>
              <a:rPr lang="en-US" sz="3600" dirty="0">
                <a:solidFill>
                  <a:prstClr val="white">
                    <a:lumMod val="50000"/>
                  </a:prstClr>
                </a:solidFill>
                <a:latin typeface="Roboto Condensed"/>
              </a:rPr>
              <a:t>04</a:t>
            </a:r>
          </a:p>
        </p:txBody>
      </p:sp>
      <p:grpSp>
        <p:nvGrpSpPr>
          <p:cNvPr id="18" name="Group 53出自【趣你的PPT】(微信:qunideppt)：最优质的PPT资源库"/>
          <p:cNvGrpSpPr/>
          <p:nvPr/>
        </p:nvGrpSpPr>
        <p:grpSpPr>
          <a:xfrm>
            <a:off x="3501045" y="1657351"/>
            <a:ext cx="1868473" cy="1868469"/>
            <a:chOff x="953424" y="1486519"/>
            <a:chExt cx="2228412" cy="2228408"/>
          </a:xfrm>
          <a:solidFill>
            <a:srgbClr val="082F65"/>
          </a:solidFill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67361" tIns="411480" rIns="267361" bIns="327567" numCol="1" spcCol="1270" anchor="ctr" anchorCtr="0">
              <a:noAutofit/>
            </a:bodyPr>
            <a:lstStyle/>
            <a:p>
              <a:pPr algn="ctr" defTabSz="10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2251" kern="0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76200" cap="flat" cmpd="sng" algn="ctr">
              <a:solidFill>
                <a:srgbClr val="056FA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31601">
                <a:defRPr/>
              </a:pPr>
              <a:endParaRPr lang="en-US" sz="2700" kern="0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88275" y="2398276"/>
            <a:ext cx="494013" cy="386619"/>
          </a:xfrm>
          <a:custGeom>
            <a:avLst/>
            <a:gdLst/>
            <a:ahLst/>
            <a:cxnLst>
              <a:cxn ang="0">
                <a:pos x="64" y="48"/>
              </a:cxn>
              <a:cxn ang="0">
                <a:pos x="61" y="50"/>
              </a:cxn>
              <a:cxn ang="0">
                <a:pos x="2" y="50"/>
              </a:cxn>
              <a:cxn ang="0">
                <a:pos x="0" y="48"/>
              </a:cxn>
              <a:cxn ang="0">
                <a:pos x="0" y="43"/>
              </a:cxn>
              <a:cxn ang="0">
                <a:pos x="2" y="41"/>
              </a:cxn>
              <a:cxn ang="0">
                <a:pos x="61" y="41"/>
              </a:cxn>
              <a:cxn ang="0">
                <a:pos x="64" y="43"/>
              </a:cxn>
              <a:cxn ang="0">
                <a:pos x="64" y="48"/>
              </a:cxn>
              <a:cxn ang="0">
                <a:pos x="59" y="20"/>
              </a:cxn>
              <a:cxn ang="0">
                <a:pos x="57" y="23"/>
              </a:cxn>
              <a:cxn ang="0">
                <a:pos x="7" y="23"/>
              </a:cxn>
              <a:cxn ang="0">
                <a:pos x="4" y="20"/>
              </a:cxn>
              <a:cxn ang="0">
                <a:pos x="4" y="16"/>
              </a:cxn>
              <a:cxn ang="0">
                <a:pos x="7" y="13"/>
              </a:cxn>
              <a:cxn ang="0">
                <a:pos x="57" y="13"/>
              </a:cxn>
              <a:cxn ang="0">
                <a:pos x="59" y="16"/>
              </a:cxn>
              <a:cxn ang="0">
                <a:pos x="59" y="20"/>
              </a:cxn>
              <a:cxn ang="0">
                <a:pos x="50" y="34"/>
              </a:cxn>
              <a:cxn ang="0">
                <a:pos x="48" y="36"/>
              </a:cxn>
              <a:cxn ang="0">
                <a:pos x="16" y="36"/>
              </a:cxn>
              <a:cxn ang="0">
                <a:pos x="13" y="34"/>
              </a:cxn>
              <a:cxn ang="0">
                <a:pos x="13" y="29"/>
              </a:cxn>
              <a:cxn ang="0">
                <a:pos x="16" y="27"/>
              </a:cxn>
              <a:cxn ang="0">
                <a:pos x="48" y="27"/>
              </a:cxn>
              <a:cxn ang="0">
                <a:pos x="50" y="29"/>
              </a:cxn>
              <a:cxn ang="0">
                <a:pos x="50" y="34"/>
              </a:cxn>
              <a:cxn ang="0">
                <a:pos x="45" y="7"/>
              </a:cxn>
              <a:cxn ang="0">
                <a:pos x="43" y="9"/>
              </a:cxn>
              <a:cxn ang="0">
                <a:pos x="20" y="9"/>
              </a:cxn>
              <a:cxn ang="0">
                <a:pos x="18" y="7"/>
              </a:cxn>
              <a:cxn ang="0">
                <a:pos x="18" y="2"/>
              </a:cxn>
              <a:cxn ang="0">
                <a:pos x="20" y="0"/>
              </a:cxn>
              <a:cxn ang="0">
                <a:pos x="43" y="0"/>
              </a:cxn>
              <a:cxn ang="0">
                <a:pos x="45" y="2"/>
              </a:cxn>
              <a:cxn ang="0">
                <a:pos x="45" y="7"/>
              </a:cxn>
            </a:cxnLst>
            <a:rect l="0" t="0" r="r" b="b"/>
            <a:pathLst>
              <a:path w="64" h="50">
                <a:moveTo>
                  <a:pt x="64" y="48"/>
                </a:moveTo>
                <a:cubicBezTo>
                  <a:pt x="64" y="49"/>
                  <a:pt x="63" y="50"/>
                  <a:pt x="61" y="5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2"/>
                  <a:pt x="1" y="41"/>
                  <a:pt x="2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3" y="41"/>
                  <a:pt x="64" y="42"/>
                  <a:pt x="64" y="43"/>
                </a:cubicBezTo>
                <a:lnTo>
                  <a:pt x="64" y="48"/>
                </a:lnTo>
                <a:close/>
                <a:moveTo>
                  <a:pt x="59" y="20"/>
                </a:moveTo>
                <a:cubicBezTo>
                  <a:pt x="59" y="22"/>
                  <a:pt x="58" y="23"/>
                  <a:pt x="57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5" y="23"/>
                  <a:pt x="4" y="22"/>
                  <a:pt x="4" y="20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4"/>
                  <a:pt x="5" y="13"/>
                  <a:pt x="7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3"/>
                  <a:pt x="59" y="14"/>
                  <a:pt x="59" y="16"/>
                </a:cubicBezTo>
                <a:lnTo>
                  <a:pt x="59" y="20"/>
                </a:lnTo>
                <a:close/>
                <a:moveTo>
                  <a:pt x="50" y="34"/>
                </a:moveTo>
                <a:cubicBezTo>
                  <a:pt x="50" y="35"/>
                  <a:pt x="49" y="36"/>
                  <a:pt x="48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5" y="36"/>
                  <a:pt x="13" y="35"/>
                  <a:pt x="13" y="34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8"/>
                  <a:pt x="15" y="27"/>
                  <a:pt x="16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9" y="27"/>
                  <a:pt x="50" y="28"/>
                  <a:pt x="50" y="29"/>
                </a:cubicBezTo>
                <a:lnTo>
                  <a:pt x="50" y="34"/>
                </a:lnTo>
                <a:close/>
                <a:moveTo>
                  <a:pt x="45" y="7"/>
                </a:moveTo>
                <a:cubicBezTo>
                  <a:pt x="45" y="8"/>
                  <a:pt x="44" y="9"/>
                  <a:pt x="43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18" y="8"/>
                  <a:pt x="18" y="7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9" y="0"/>
                  <a:pt x="2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lnTo>
                  <a:pt x="45" y="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pPr defTabSz="1031601">
              <a:defRPr/>
            </a:pPr>
            <a:endParaRPr lang="en-US" sz="1500" kern="0" dirty="0">
              <a:solidFill>
                <a:srgbClr val="262626"/>
              </a:solidFill>
              <a:latin typeface="Roboto Condensed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2225733" y="3076558"/>
            <a:ext cx="2089920" cy="2089916"/>
          </a:xfrm>
          <a:custGeom>
            <a:avLst/>
            <a:gdLst>
              <a:gd name="connsiteX0" fmla="*/ 1124074 w 1583637"/>
              <a:gd name="connsiteY0" fmla="*/ 252493 h 1583637"/>
              <a:gd name="connsiteX1" fmla="*/ 1247256 w 1583637"/>
              <a:gd name="connsiteY1" fmla="*/ 149126 h 1583637"/>
              <a:gd name="connsiteX2" fmla="*/ 1345663 w 1583637"/>
              <a:gd name="connsiteY2" fmla="*/ 231701 h 1583637"/>
              <a:gd name="connsiteX3" fmla="*/ 1265256 w 1583637"/>
              <a:gd name="connsiteY3" fmla="*/ 370961 h 1583637"/>
              <a:gd name="connsiteX4" fmla="*/ 1393012 w 1583637"/>
              <a:gd name="connsiteY4" fmla="*/ 592241 h 1583637"/>
              <a:gd name="connsiteX5" fmla="*/ 1553818 w 1583637"/>
              <a:gd name="connsiteY5" fmla="*/ 592237 h 1583637"/>
              <a:gd name="connsiteX6" fmla="*/ 1576125 w 1583637"/>
              <a:gd name="connsiteY6" fmla="*/ 718748 h 1583637"/>
              <a:gd name="connsiteX7" fmla="*/ 1425015 w 1583637"/>
              <a:gd name="connsiteY7" fmla="*/ 773743 h 1583637"/>
              <a:gd name="connsiteX8" fmla="*/ 1380646 w 1583637"/>
              <a:gd name="connsiteY8" fmla="*/ 1025372 h 1583637"/>
              <a:gd name="connsiteX9" fmla="*/ 1503833 w 1583637"/>
              <a:gd name="connsiteY9" fmla="*/ 1128733 h 1583637"/>
              <a:gd name="connsiteX10" fmla="*/ 1439602 w 1583637"/>
              <a:gd name="connsiteY10" fmla="*/ 1239984 h 1583637"/>
              <a:gd name="connsiteX11" fmla="*/ 1288495 w 1583637"/>
              <a:gd name="connsiteY11" fmla="*/ 1184982 h 1583637"/>
              <a:gd name="connsiteX12" fmla="*/ 1092761 w 1583637"/>
              <a:gd name="connsiteY12" fmla="*/ 1349222 h 1583637"/>
              <a:gd name="connsiteX13" fmla="*/ 1120689 w 1583637"/>
              <a:gd name="connsiteY13" fmla="*/ 1507584 h 1583637"/>
              <a:gd name="connsiteX14" fmla="*/ 999974 w 1583637"/>
              <a:gd name="connsiteY14" fmla="*/ 1551521 h 1583637"/>
              <a:gd name="connsiteX15" fmla="*/ 919574 w 1583637"/>
              <a:gd name="connsiteY15" fmla="*/ 1412257 h 1583637"/>
              <a:gd name="connsiteX16" fmla="*/ 664062 w 1583637"/>
              <a:gd name="connsiteY16" fmla="*/ 1412257 h 1583637"/>
              <a:gd name="connsiteX17" fmla="*/ 583663 w 1583637"/>
              <a:gd name="connsiteY17" fmla="*/ 1551521 h 1583637"/>
              <a:gd name="connsiteX18" fmla="*/ 462948 w 1583637"/>
              <a:gd name="connsiteY18" fmla="*/ 1507584 h 1583637"/>
              <a:gd name="connsiteX19" fmla="*/ 490876 w 1583637"/>
              <a:gd name="connsiteY19" fmla="*/ 1349222 h 1583637"/>
              <a:gd name="connsiteX20" fmla="*/ 295142 w 1583637"/>
              <a:gd name="connsiteY20" fmla="*/ 1184981 h 1583637"/>
              <a:gd name="connsiteX21" fmla="*/ 144035 w 1583637"/>
              <a:gd name="connsiteY21" fmla="*/ 1239984 h 1583637"/>
              <a:gd name="connsiteX22" fmla="*/ 79804 w 1583637"/>
              <a:gd name="connsiteY22" fmla="*/ 1128733 h 1583637"/>
              <a:gd name="connsiteX23" fmla="*/ 202991 w 1583637"/>
              <a:gd name="connsiteY23" fmla="*/ 1025372 h 1583637"/>
              <a:gd name="connsiteX24" fmla="*/ 158622 w 1583637"/>
              <a:gd name="connsiteY24" fmla="*/ 773743 h 1583637"/>
              <a:gd name="connsiteX25" fmla="*/ 7512 w 1583637"/>
              <a:gd name="connsiteY25" fmla="*/ 718748 h 1583637"/>
              <a:gd name="connsiteX26" fmla="*/ 29819 w 1583637"/>
              <a:gd name="connsiteY26" fmla="*/ 592237 h 1583637"/>
              <a:gd name="connsiteX27" fmla="*/ 190625 w 1583637"/>
              <a:gd name="connsiteY27" fmla="*/ 592241 h 1583637"/>
              <a:gd name="connsiteX28" fmla="*/ 318381 w 1583637"/>
              <a:gd name="connsiteY28" fmla="*/ 370961 h 1583637"/>
              <a:gd name="connsiteX29" fmla="*/ 237974 w 1583637"/>
              <a:gd name="connsiteY29" fmla="*/ 231701 h 1583637"/>
              <a:gd name="connsiteX30" fmla="*/ 336381 w 1583637"/>
              <a:gd name="connsiteY30" fmla="*/ 149126 h 1583637"/>
              <a:gd name="connsiteX31" fmla="*/ 459563 w 1583637"/>
              <a:gd name="connsiteY31" fmla="*/ 252493 h 1583637"/>
              <a:gd name="connsiteX32" fmla="*/ 699666 w 1583637"/>
              <a:gd name="connsiteY32" fmla="*/ 165103 h 1583637"/>
              <a:gd name="connsiteX33" fmla="*/ 727586 w 1583637"/>
              <a:gd name="connsiteY33" fmla="*/ 6739 h 1583637"/>
              <a:gd name="connsiteX34" fmla="*/ 856051 w 1583637"/>
              <a:gd name="connsiteY34" fmla="*/ 6739 h 1583637"/>
              <a:gd name="connsiteX35" fmla="*/ 883970 w 1583637"/>
              <a:gd name="connsiteY35" fmla="*/ 165102 h 1583637"/>
              <a:gd name="connsiteX36" fmla="*/ 1124073 w 1583637"/>
              <a:gd name="connsiteY36" fmla="*/ 252493 h 1583637"/>
              <a:gd name="connsiteX37" fmla="*/ 1124074 w 1583637"/>
              <a:gd name="connsiteY37" fmla="*/ 252493 h 15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83637" h="1583637">
                <a:moveTo>
                  <a:pt x="1124074" y="252493"/>
                </a:moveTo>
                <a:lnTo>
                  <a:pt x="1247256" y="149126"/>
                </a:lnTo>
                <a:lnTo>
                  <a:pt x="1345663" y="231701"/>
                </a:lnTo>
                <a:lnTo>
                  <a:pt x="1265256" y="370961"/>
                </a:lnTo>
                <a:cubicBezTo>
                  <a:pt x="1322430" y="435278"/>
                  <a:pt x="1365899" y="510569"/>
                  <a:pt x="1393012" y="592241"/>
                </a:cubicBezTo>
                <a:lnTo>
                  <a:pt x="1553818" y="592237"/>
                </a:lnTo>
                <a:lnTo>
                  <a:pt x="1576125" y="718748"/>
                </a:lnTo>
                <a:lnTo>
                  <a:pt x="1425015" y="773743"/>
                </a:lnTo>
                <a:cubicBezTo>
                  <a:pt x="1427471" y="859762"/>
                  <a:pt x="1412374" y="945380"/>
                  <a:pt x="1380646" y="1025372"/>
                </a:cubicBezTo>
                <a:lnTo>
                  <a:pt x="1503833" y="1128733"/>
                </a:lnTo>
                <a:lnTo>
                  <a:pt x="1439602" y="1239984"/>
                </a:lnTo>
                <a:lnTo>
                  <a:pt x="1288495" y="1184982"/>
                </a:lnTo>
                <a:cubicBezTo>
                  <a:pt x="1235084" y="1252456"/>
                  <a:pt x="1168484" y="1308339"/>
                  <a:pt x="1092761" y="1349222"/>
                </a:cubicBezTo>
                <a:lnTo>
                  <a:pt x="1120689" y="1507584"/>
                </a:lnTo>
                <a:lnTo>
                  <a:pt x="999974" y="1551521"/>
                </a:lnTo>
                <a:lnTo>
                  <a:pt x="919574" y="1412257"/>
                </a:lnTo>
                <a:cubicBezTo>
                  <a:pt x="835287" y="1429613"/>
                  <a:pt x="748348" y="1429613"/>
                  <a:pt x="664062" y="1412257"/>
                </a:cubicBezTo>
                <a:lnTo>
                  <a:pt x="583663" y="1551521"/>
                </a:lnTo>
                <a:lnTo>
                  <a:pt x="462948" y="1507584"/>
                </a:lnTo>
                <a:lnTo>
                  <a:pt x="490876" y="1349222"/>
                </a:lnTo>
                <a:cubicBezTo>
                  <a:pt x="415153" y="1308339"/>
                  <a:pt x="348553" y="1252455"/>
                  <a:pt x="295142" y="1184981"/>
                </a:cubicBezTo>
                <a:lnTo>
                  <a:pt x="144035" y="1239984"/>
                </a:lnTo>
                <a:lnTo>
                  <a:pt x="79804" y="1128733"/>
                </a:lnTo>
                <a:lnTo>
                  <a:pt x="202991" y="1025372"/>
                </a:lnTo>
                <a:cubicBezTo>
                  <a:pt x="171263" y="945380"/>
                  <a:pt x="156166" y="859762"/>
                  <a:pt x="158622" y="773743"/>
                </a:cubicBezTo>
                <a:lnTo>
                  <a:pt x="7512" y="718748"/>
                </a:lnTo>
                <a:lnTo>
                  <a:pt x="29819" y="592237"/>
                </a:lnTo>
                <a:lnTo>
                  <a:pt x="190625" y="592241"/>
                </a:lnTo>
                <a:cubicBezTo>
                  <a:pt x="217738" y="510569"/>
                  <a:pt x="261208" y="435277"/>
                  <a:pt x="318381" y="370961"/>
                </a:cubicBezTo>
                <a:lnTo>
                  <a:pt x="237974" y="231701"/>
                </a:lnTo>
                <a:lnTo>
                  <a:pt x="336381" y="149126"/>
                </a:lnTo>
                <a:lnTo>
                  <a:pt x="459563" y="252493"/>
                </a:lnTo>
                <a:cubicBezTo>
                  <a:pt x="532831" y="207356"/>
                  <a:pt x="614527" y="177621"/>
                  <a:pt x="699666" y="165103"/>
                </a:cubicBezTo>
                <a:lnTo>
                  <a:pt x="727586" y="6739"/>
                </a:lnTo>
                <a:lnTo>
                  <a:pt x="856051" y="6739"/>
                </a:lnTo>
                <a:lnTo>
                  <a:pt x="883970" y="165102"/>
                </a:lnTo>
                <a:cubicBezTo>
                  <a:pt x="969110" y="177621"/>
                  <a:pt x="1050806" y="207356"/>
                  <a:pt x="1124073" y="252493"/>
                </a:cubicBezTo>
                <a:lnTo>
                  <a:pt x="1124074" y="252493"/>
                </a:lnTo>
                <a:close/>
              </a:path>
            </a:pathLst>
          </a:custGeom>
          <a:solidFill>
            <a:srgbClr val="056F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67361" tIns="411480" rIns="267361" bIns="327567" numCol="1" spcCol="1270" anchor="ctr" anchorCtr="0">
            <a:noAutofit/>
          </a:bodyPr>
          <a:lstStyle/>
          <a:p>
            <a:pPr algn="ctr" defTabSz="10000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2251" kern="0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2622371" y="3473195"/>
            <a:ext cx="1296644" cy="1296644"/>
          </a:xfrm>
          <a:prstGeom prst="ellipse">
            <a:avLst/>
          </a:prstGeom>
          <a:solidFill>
            <a:srgbClr val="056FAD"/>
          </a:solidFill>
          <a:ln w="57150" cap="flat" cmpd="sng" algn="ctr">
            <a:solidFill>
              <a:srgbClr val="082F6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031601">
              <a:defRPr/>
            </a:pPr>
            <a:endParaRPr lang="en-US" sz="2400" kern="0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38287" y="3750526"/>
            <a:ext cx="664813" cy="741981"/>
          </a:xfrm>
          <a:custGeom>
            <a:avLst/>
            <a:gdLst/>
            <a:ahLst/>
            <a:cxnLst>
              <a:cxn ang="0">
                <a:pos x="374" y="158"/>
              </a:cxn>
              <a:cxn ang="0">
                <a:pos x="352" y="158"/>
              </a:cxn>
              <a:cxn ang="0">
                <a:pos x="209" y="0"/>
              </a:cxn>
              <a:cxn ang="0">
                <a:pos x="67" y="158"/>
              </a:cxn>
              <a:cxn ang="0">
                <a:pos x="44" y="158"/>
              </a:cxn>
              <a:cxn ang="0">
                <a:pos x="0" y="203"/>
              </a:cxn>
              <a:cxn ang="0">
                <a:pos x="0" y="414"/>
              </a:cxn>
              <a:cxn ang="0">
                <a:pos x="44" y="478"/>
              </a:cxn>
              <a:cxn ang="0">
                <a:pos x="374" y="478"/>
              </a:cxn>
              <a:cxn ang="0">
                <a:pos x="428" y="414"/>
              </a:cxn>
              <a:cxn ang="0">
                <a:pos x="428" y="203"/>
              </a:cxn>
              <a:cxn ang="0">
                <a:pos x="374" y="158"/>
              </a:cxn>
              <a:cxn ang="0">
                <a:pos x="247" y="414"/>
              </a:cxn>
              <a:cxn ang="0">
                <a:pos x="172" y="414"/>
              </a:cxn>
              <a:cxn ang="0">
                <a:pos x="186" y="309"/>
              </a:cxn>
              <a:cxn ang="0">
                <a:pos x="161" y="265"/>
              </a:cxn>
              <a:cxn ang="0">
                <a:pos x="210" y="216"/>
              </a:cxn>
              <a:cxn ang="0">
                <a:pos x="258" y="264"/>
              </a:cxn>
              <a:cxn ang="0">
                <a:pos x="232" y="310"/>
              </a:cxn>
              <a:cxn ang="0">
                <a:pos x="247" y="414"/>
              </a:cxn>
              <a:cxn ang="0">
                <a:pos x="112" y="158"/>
              </a:cxn>
              <a:cxn ang="0">
                <a:pos x="209" y="45"/>
              </a:cxn>
              <a:cxn ang="0">
                <a:pos x="307" y="158"/>
              </a:cxn>
              <a:cxn ang="0">
                <a:pos x="112" y="158"/>
              </a:cxn>
            </a:cxnLst>
            <a:rect l="0" t="0" r="r" b="b"/>
            <a:pathLst>
              <a:path w="428" h="478">
                <a:moveTo>
                  <a:pt x="374" y="158"/>
                </a:moveTo>
                <a:cubicBezTo>
                  <a:pt x="352" y="158"/>
                  <a:pt x="352" y="158"/>
                  <a:pt x="352" y="158"/>
                </a:cubicBezTo>
                <a:cubicBezTo>
                  <a:pt x="352" y="58"/>
                  <a:pt x="292" y="0"/>
                  <a:pt x="209" y="0"/>
                </a:cubicBezTo>
                <a:cubicBezTo>
                  <a:pt x="127" y="0"/>
                  <a:pt x="67" y="58"/>
                  <a:pt x="67" y="158"/>
                </a:cubicBezTo>
                <a:cubicBezTo>
                  <a:pt x="44" y="158"/>
                  <a:pt x="44" y="158"/>
                  <a:pt x="44" y="158"/>
                </a:cubicBezTo>
                <a:cubicBezTo>
                  <a:pt x="11" y="158"/>
                  <a:pt x="0" y="170"/>
                  <a:pt x="0" y="203"/>
                </a:cubicBezTo>
                <a:cubicBezTo>
                  <a:pt x="0" y="414"/>
                  <a:pt x="0" y="414"/>
                  <a:pt x="0" y="414"/>
                </a:cubicBezTo>
                <a:cubicBezTo>
                  <a:pt x="0" y="447"/>
                  <a:pt x="11" y="478"/>
                  <a:pt x="44" y="478"/>
                </a:cubicBezTo>
                <a:cubicBezTo>
                  <a:pt x="374" y="478"/>
                  <a:pt x="374" y="478"/>
                  <a:pt x="374" y="478"/>
                </a:cubicBezTo>
                <a:cubicBezTo>
                  <a:pt x="407" y="478"/>
                  <a:pt x="428" y="447"/>
                  <a:pt x="428" y="414"/>
                </a:cubicBezTo>
                <a:cubicBezTo>
                  <a:pt x="428" y="203"/>
                  <a:pt x="428" y="203"/>
                  <a:pt x="428" y="203"/>
                </a:cubicBezTo>
                <a:cubicBezTo>
                  <a:pt x="428" y="170"/>
                  <a:pt x="407" y="158"/>
                  <a:pt x="374" y="158"/>
                </a:cubicBezTo>
                <a:moveTo>
                  <a:pt x="247" y="414"/>
                </a:moveTo>
                <a:cubicBezTo>
                  <a:pt x="172" y="414"/>
                  <a:pt x="172" y="414"/>
                  <a:pt x="172" y="414"/>
                </a:cubicBezTo>
                <a:cubicBezTo>
                  <a:pt x="186" y="309"/>
                  <a:pt x="186" y="309"/>
                  <a:pt x="186" y="309"/>
                </a:cubicBezTo>
                <a:cubicBezTo>
                  <a:pt x="171" y="301"/>
                  <a:pt x="161" y="283"/>
                  <a:pt x="161" y="265"/>
                </a:cubicBezTo>
                <a:cubicBezTo>
                  <a:pt x="161" y="238"/>
                  <a:pt x="183" y="216"/>
                  <a:pt x="210" y="216"/>
                </a:cubicBezTo>
                <a:cubicBezTo>
                  <a:pt x="236" y="216"/>
                  <a:pt x="258" y="237"/>
                  <a:pt x="258" y="264"/>
                </a:cubicBezTo>
                <a:cubicBezTo>
                  <a:pt x="258" y="282"/>
                  <a:pt x="248" y="302"/>
                  <a:pt x="232" y="310"/>
                </a:cubicBezTo>
                <a:lnTo>
                  <a:pt x="247" y="414"/>
                </a:lnTo>
                <a:close/>
                <a:moveTo>
                  <a:pt x="112" y="158"/>
                </a:moveTo>
                <a:cubicBezTo>
                  <a:pt x="112" y="66"/>
                  <a:pt x="161" y="45"/>
                  <a:pt x="209" y="45"/>
                </a:cubicBezTo>
                <a:cubicBezTo>
                  <a:pt x="258" y="45"/>
                  <a:pt x="307" y="66"/>
                  <a:pt x="307" y="158"/>
                </a:cubicBezTo>
                <a:lnTo>
                  <a:pt x="112" y="15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pPr defTabSz="1031601">
              <a:defRPr/>
            </a:pPr>
            <a:endParaRPr lang="en-US" sz="1500" kern="0">
              <a:solidFill>
                <a:srgbClr val="262626"/>
              </a:solidFill>
              <a:latin typeface="Roboto Condensed"/>
            </a:endParaRPr>
          </a:p>
        </p:txBody>
      </p:sp>
      <p:grpSp>
        <p:nvGrpSpPr>
          <p:cNvPr id="28" name="Group 56出自【趣你的PPT】(微信:qunideppt)：最优质的PPT资源库"/>
          <p:cNvGrpSpPr/>
          <p:nvPr/>
        </p:nvGrpSpPr>
        <p:grpSpPr>
          <a:xfrm>
            <a:off x="4902785" y="3457906"/>
            <a:ext cx="1296648" cy="1296645"/>
            <a:chOff x="953424" y="1486519"/>
            <a:chExt cx="2228412" cy="2228408"/>
          </a:xfrm>
          <a:solidFill>
            <a:srgbClr val="082F65"/>
          </a:solidFill>
        </p:grpSpPr>
        <p:sp>
          <p:nvSpPr>
            <p:cNvPr id="30" name="出自【趣你的PPT】(微信:qunideppt)：最优质的PPT资源库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67361" tIns="411480" rIns="267361" bIns="327567" numCol="1" spcCol="1270" anchor="ctr" anchorCtr="0">
              <a:noAutofit/>
            </a:bodyPr>
            <a:lstStyle/>
            <a:p>
              <a:pPr algn="ctr" defTabSz="10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2251" kern="0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38100" cap="flat" cmpd="sng" algn="ctr">
              <a:solidFill>
                <a:srgbClr val="056FA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31601">
                <a:defRPr/>
              </a:pPr>
              <a:endParaRPr lang="en-US" sz="2400" kern="0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 rot="2024094">
            <a:off x="5433780" y="3835345"/>
            <a:ext cx="234659" cy="541769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50" y="134"/>
              </a:cxn>
              <a:cxn ang="0">
                <a:pos x="61" y="133"/>
              </a:cxn>
              <a:cxn ang="0">
                <a:pos x="61" y="148"/>
              </a:cxn>
              <a:cxn ang="0">
                <a:pos x="73" y="154"/>
              </a:cxn>
              <a:cxn ang="0">
                <a:pos x="73" y="278"/>
              </a:cxn>
              <a:cxn ang="0">
                <a:pos x="61" y="284"/>
              </a:cxn>
              <a:cxn ang="0">
                <a:pos x="61" y="377"/>
              </a:cxn>
              <a:cxn ang="0">
                <a:pos x="75" y="392"/>
              </a:cxn>
              <a:cxn ang="0">
                <a:pos x="93" y="392"/>
              </a:cxn>
              <a:cxn ang="0">
                <a:pos x="107" y="377"/>
              </a:cxn>
              <a:cxn ang="0">
                <a:pos x="107" y="357"/>
              </a:cxn>
              <a:cxn ang="0">
                <a:pos x="143" y="357"/>
              </a:cxn>
              <a:cxn ang="0">
                <a:pos x="157" y="343"/>
              </a:cxn>
              <a:cxn ang="0">
                <a:pos x="143" y="329"/>
              </a:cxn>
              <a:cxn ang="0">
                <a:pos x="107" y="329"/>
              </a:cxn>
              <a:cxn ang="0">
                <a:pos x="107" y="321"/>
              </a:cxn>
              <a:cxn ang="0">
                <a:pos x="143" y="321"/>
              </a:cxn>
              <a:cxn ang="0">
                <a:pos x="157" y="307"/>
              </a:cxn>
              <a:cxn ang="0">
                <a:pos x="143" y="293"/>
              </a:cxn>
              <a:cxn ang="0">
                <a:pos x="107" y="293"/>
              </a:cxn>
              <a:cxn ang="0">
                <a:pos x="107" y="283"/>
              </a:cxn>
              <a:cxn ang="0">
                <a:pos x="95" y="277"/>
              </a:cxn>
              <a:cxn ang="0">
                <a:pos x="95" y="156"/>
              </a:cxn>
              <a:cxn ang="0">
                <a:pos x="107" y="150"/>
              </a:cxn>
              <a:cxn ang="0">
                <a:pos x="107" y="133"/>
              </a:cxn>
              <a:cxn ang="0">
                <a:pos x="117" y="134"/>
              </a:cxn>
              <a:cxn ang="0">
                <a:pos x="168" y="84"/>
              </a:cxn>
              <a:cxn ang="0">
                <a:pos x="132" y="36"/>
              </a:cxn>
              <a:cxn ang="0">
                <a:pos x="84" y="0"/>
              </a:cxn>
              <a:cxn ang="0">
                <a:pos x="36" y="36"/>
              </a:cxn>
              <a:cxn ang="0">
                <a:pos x="0" y="84"/>
              </a:cxn>
              <a:cxn ang="0">
                <a:pos x="84" y="31"/>
              </a:cxn>
              <a:cxn ang="0">
                <a:pos x="107" y="54"/>
              </a:cxn>
              <a:cxn ang="0">
                <a:pos x="106" y="62"/>
              </a:cxn>
              <a:cxn ang="0">
                <a:pos x="129" y="87"/>
              </a:cxn>
              <a:cxn ang="0">
                <a:pos x="105" y="111"/>
              </a:cxn>
              <a:cxn ang="0">
                <a:pos x="84" y="100"/>
              </a:cxn>
              <a:cxn ang="0">
                <a:pos x="63" y="111"/>
              </a:cxn>
              <a:cxn ang="0">
                <a:pos x="38" y="87"/>
              </a:cxn>
              <a:cxn ang="0">
                <a:pos x="62" y="62"/>
              </a:cxn>
              <a:cxn ang="0">
                <a:pos x="61" y="54"/>
              </a:cxn>
              <a:cxn ang="0">
                <a:pos x="84" y="31"/>
              </a:cxn>
              <a:cxn ang="0">
                <a:pos x="84" y="31"/>
              </a:cxn>
              <a:cxn ang="0">
                <a:pos x="84" y="31"/>
              </a:cxn>
            </a:cxnLst>
            <a:rect l="0" t="0" r="r" b="b"/>
            <a:pathLst>
              <a:path w="168" h="392">
                <a:moveTo>
                  <a:pt x="0" y="84"/>
                </a:moveTo>
                <a:cubicBezTo>
                  <a:pt x="0" y="112"/>
                  <a:pt x="23" y="134"/>
                  <a:pt x="50" y="134"/>
                </a:cubicBezTo>
                <a:cubicBezTo>
                  <a:pt x="54" y="134"/>
                  <a:pt x="57" y="134"/>
                  <a:pt x="61" y="133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3" y="278"/>
                  <a:pt x="73" y="278"/>
                  <a:pt x="73" y="278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61" y="377"/>
                  <a:pt x="61" y="377"/>
                  <a:pt x="61" y="377"/>
                </a:cubicBezTo>
                <a:cubicBezTo>
                  <a:pt x="61" y="385"/>
                  <a:pt x="67" y="392"/>
                  <a:pt x="75" y="392"/>
                </a:cubicBezTo>
                <a:cubicBezTo>
                  <a:pt x="93" y="392"/>
                  <a:pt x="93" y="392"/>
                  <a:pt x="93" y="392"/>
                </a:cubicBezTo>
                <a:cubicBezTo>
                  <a:pt x="101" y="392"/>
                  <a:pt x="107" y="385"/>
                  <a:pt x="107" y="377"/>
                </a:cubicBezTo>
                <a:cubicBezTo>
                  <a:pt x="107" y="357"/>
                  <a:pt x="107" y="357"/>
                  <a:pt x="107" y="357"/>
                </a:cubicBezTo>
                <a:cubicBezTo>
                  <a:pt x="143" y="357"/>
                  <a:pt x="143" y="357"/>
                  <a:pt x="143" y="357"/>
                </a:cubicBezTo>
                <a:cubicBezTo>
                  <a:pt x="150" y="357"/>
                  <a:pt x="157" y="350"/>
                  <a:pt x="157" y="343"/>
                </a:cubicBezTo>
                <a:cubicBezTo>
                  <a:pt x="157" y="335"/>
                  <a:pt x="150" y="329"/>
                  <a:pt x="143" y="329"/>
                </a:cubicBezTo>
                <a:cubicBezTo>
                  <a:pt x="107" y="329"/>
                  <a:pt x="107" y="329"/>
                  <a:pt x="107" y="329"/>
                </a:cubicBezTo>
                <a:cubicBezTo>
                  <a:pt x="107" y="321"/>
                  <a:pt x="107" y="321"/>
                  <a:pt x="107" y="321"/>
                </a:cubicBezTo>
                <a:cubicBezTo>
                  <a:pt x="143" y="321"/>
                  <a:pt x="143" y="321"/>
                  <a:pt x="143" y="321"/>
                </a:cubicBezTo>
                <a:cubicBezTo>
                  <a:pt x="150" y="321"/>
                  <a:pt x="157" y="314"/>
                  <a:pt x="157" y="307"/>
                </a:cubicBezTo>
                <a:cubicBezTo>
                  <a:pt x="157" y="299"/>
                  <a:pt x="150" y="293"/>
                  <a:pt x="143" y="293"/>
                </a:cubicBezTo>
                <a:cubicBezTo>
                  <a:pt x="107" y="293"/>
                  <a:pt x="107" y="293"/>
                  <a:pt x="107" y="293"/>
                </a:cubicBezTo>
                <a:cubicBezTo>
                  <a:pt x="107" y="283"/>
                  <a:pt x="107" y="283"/>
                  <a:pt x="107" y="283"/>
                </a:cubicBezTo>
                <a:cubicBezTo>
                  <a:pt x="95" y="277"/>
                  <a:pt x="95" y="277"/>
                  <a:pt x="95" y="277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10" y="134"/>
                  <a:pt x="114" y="134"/>
                  <a:pt x="117" y="134"/>
                </a:cubicBezTo>
                <a:cubicBezTo>
                  <a:pt x="145" y="134"/>
                  <a:pt x="168" y="112"/>
                  <a:pt x="168" y="84"/>
                </a:cubicBezTo>
                <a:cubicBezTo>
                  <a:pt x="168" y="61"/>
                  <a:pt x="153" y="42"/>
                  <a:pt x="132" y="36"/>
                </a:cubicBezTo>
                <a:cubicBezTo>
                  <a:pt x="126" y="15"/>
                  <a:pt x="107" y="0"/>
                  <a:pt x="84" y="0"/>
                </a:cubicBezTo>
                <a:cubicBezTo>
                  <a:pt x="61" y="0"/>
                  <a:pt x="42" y="15"/>
                  <a:pt x="36" y="36"/>
                </a:cubicBezTo>
                <a:cubicBezTo>
                  <a:pt x="15" y="42"/>
                  <a:pt x="0" y="61"/>
                  <a:pt x="0" y="84"/>
                </a:cubicBezTo>
                <a:close/>
                <a:moveTo>
                  <a:pt x="84" y="31"/>
                </a:moveTo>
                <a:cubicBezTo>
                  <a:pt x="97" y="31"/>
                  <a:pt x="107" y="41"/>
                  <a:pt x="107" y="54"/>
                </a:cubicBezTo>
                <a:cubicBezTo>
                  <a:pt x="107" y="57"/>
                  <a:pt x="106" y="59"/>
                  <a:pt x="106" y="62"/>
                </a:cubicBezTo>
                <a:cubicBezTo>
                  <a:pt x="119" y="62"/>
                  <a:pt x="129" y="73"/>
                  <a:pt x="129" y="87"/>
                </a:cubicBezTo>
                <a:cubicBezTo>
                  <a:pt x="129" y="100"/>
                  <a:pt x="118" y="111"/>
                  <a:pt x="105" y="111"/>
                </a:cubicBezTo>
                <a:cubicBezTo>
                  <a:pt x="96" y="111"/>
                  <a:pt x="88" y="107"/>
                  <a:pt x="84" y="100"/>
                </a:cubicBezTo>
                <a:cubicBezTo>
                  <a:pt x="79" y="107"/>
                  <a:pt x="72" y="111"/>
                  <a:pt x="63" y="111"/>
                </a:cubicBezTo>
                <a:cubicBezTo>
                  <a:pt x="49" y="111"/>
                  <a:pt x="38" y="100"/>
                  <a:pt x="38" y="87"/>
                </a:cubicBezTo>
                <a:cubicBezTo>
                  <a:pt x="38" y="73"/>
                  <a:pt x="49" y="62"/>
                  <a:pt x="62" y="62"/>
                </a:cubicBezTo>
                <a:cubicBezTo>
                  <a:pt x="61" y="59"/>
                  <a:pt x="61" y="57"/>
                  <a:pt x="61" y="54"/>
                </a:cubicBezTo>
                <a:cubicBezTo>
                  <a:pt x="61" y="41"/>
                  <a:pt x="71" y="31"/>
                  <a:pt x="84" y="31"/>
                </a:cubicBezTo>
                <a:close/>
                <a:moveTo>
                  <a:pt x="84" y="31"/>
                </a:moveTo>
                <a:cubicBezTo>
                  <a:pt x="84" y="31"/>
                  <a:pt x="84" y="31"/>
                  <a:pt x="84" y="31"/>
                </a:cubicBezTo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pPr defTabSz="1031601">
              <a:defRPr/>
            </a:pPr>
            <a:endParaRPr lang="en-US" sz="1500" kern="0" dirty="0">
              <a:solidFill>
                <a:srgbClr val="262626"/>
              </a:solidFill>
              <a:latin typeface="Roboto Condensed"/>
            </a:endParaRPr>
          </a:p>
        </p:txBody>
      </p:sp>
      <p:grpSp>
        <p:nvGrpSpPr>
          <p:cNvPr id="33" name="Group 49出自【趣你的PPT】(微信:qunideppt)：最优质的PPT资源库"/>
          <p:cNvGrpSpPr/>
          <p:nvPr/>
        </p:nvGrpSpPr>
        <p:grpSpPr>
          <a:xfrm>
            <a:off x="5281670" y="2202075"/>
            <a:ext cx="1419695" cy="1419691"/>
            <a:chOff x="953424" y="1486519"/>
            <a:chExt cx="2228412" cy="2228408"/>
          </a:xfrm>
          <a:solidFill>
            <a:srgbClr val="056FAD"/>
          </a:solidFill>
        </p:grpSpPr>
        <p:sp>
          <p:nvSpPr>
            <p:cNvPr id="35" name="出自【趣你的PPT】(微信:qunideppt)：最优质的PPT资源库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67361" tIns="411480" rIns="267361" bIns="327567" numCol="1" spcCol="1270" anchor="ctr" anchorCtr="0">
              <a:noAutofit/>
            </a:bodyPr>
            <a:lstStyle/>
            <a:p>
              <a:pPr algn="ctr" defTabSz="10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2251" kern="0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38100" cap="flat" cmpd="sng" algn="ctr">
              <a:solidFill>
                <a:srgbClr val="082F6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31601">
                <a:defRPr/>
              </a:pPr>
              <a:endParaRPr lang="en-US" sz="2700" kern="0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5774379" y="2691492"/>
            <a:ext cx="434276" cy="440856"/>
          </a:xfrm>
          <a:custGeom>
            <a:avLst/>
            <a:gdLst/>
            <a:ahLst/>
            <a:cxnLst>
              <a:cxn ang="0">
                <a:pos x="61" y="49"/>
              </a:cxn>
              <a:cxn ang="0">
                <a:pos x="49" y="62"/>
              </a:cxn>
              <a:cxn ang="0">
                <a:pos x="36" y="49"/>
              </a:cxn>
              <a:cxn ang="0">
                <a:pos x="36" y="48"/>
              </a:cxn>
              <a:cxn ang="0">
                <a:pos x="21" y="41"/>
              </a:cxn>
              <a:cxn ang="0">
                <a:pos x="13" y="44"/>
              </a:cxn>
              <a:cxn ang="0">
                <a:pos x="0" y="31"/>
              </a:cxn>
              <a:cxn ang="0">
                <a:pos x="13" y="18"/>
              </a:cxn>
              <a:cxn ang="0">
                <a:pos x="21" y="22"/>
              </a:cxn>
              <a:cxn ang="0">
                <a:pos x="36" y="15"/>
              </a:cxn>
              <a:cxn ang="0">
                <a:pos x="36" y="13"/>
              </a:cxn>
              <a:cxn ang="0">
                <a:pos x="49" y="0"/>
              </a:cxn>
              <a:cxn ang="0">
                <a:pos x="61" y="13"/>
              </a:cxn>
              <a:cxn ang="0">
                <a:pos x="49" y="26"/>
              </a:cxn>
              <a:cxn ang="0">
                <a:pos x="40" y="23"/>
              </a:cxn>
              <a:cxn ang="0">
                <a:pos x="25" y="30"/>
              </a:cxn>
              <a:cxn ang="0">
                <a:pos x="25" y="31"/>
              </a:cxn>
              <a:cxn ang="0">
                <a:pos x="25" y="33"/>
              </a:cxn>
              <a:cxn ang="0">
                <a:pos x="40" y="40"/>
              </a:cxn>
              <a:cxn ang="0">
                <a:pos x="49" y="36"/>
              </a:cxn>
              <a:cxn ang="0">
                <a:pos x="61" y="49"/>
              </a:cxn>
            </a:cxnLst>
            <a:rect l="0" t="0" r="r" b="b"/>
            <a:pathLst>
              <a:path w="61" h="62">
                <a:moveTo>
                  <a:pt x="61" y="49"/>
                </a:moveTo>
                <a:cubicBezTo>
                  <a:pt x="61" y="56"/>
                  <a:pt x="56" y="62"/>
                  <a:pt x="49" y="62"/>
                </a:cubicBezTo>
                <a:cubicBezTo>
                  <a:pt x="41" y="62"/>
                  <a:pt x="36" y="56"/>
                  <a:pt x="36" y="49"/>
                </a:cubicBezTo>
                <a:cubicBezTo>
                  <a:pt x="36" y="49"/>
                  <a:pt x="36" y="48"/>
                  <a:pt x="36" y="48"/>
                </a:cubicBezTo>
                <a:cubicBezTo>
                  <a:pt x="21" y="41"/>
                  <a:pt x="21" y="41"/>
                  <a:pt x="21" y="41"/>
                </a:cubicBezTo>
                <a:cubicBezTo>
                  <a:pt x="19" y="43"/>
                  <a:pt x="16" y="44"/>
                  <a:pt x="13" y="44"/>
                </a:cubicBezTo>
                <a:cubicBezTo>
                  <a:pt x="6" y="44"/>
                  <a:pt x="0" y="38"/>
                  <a:pt x="0" y="31"/>
                </a:cubicBezTo>
                <a:cubicBezTo>
                  <a:pt x="0" y="24"/>
                  <a:pt x="6" y="18"/>
                  <a:pt x="13" y="18"/>
                </a:cubicBezTo>
                <a:cubicBezTo>
                  <a:pt x="16" y="18"/>
                  <a:pt x="19" y="20"/>
                  <a:pt x="21" y="22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4"/>
                  <a:pt x="36" y="14"/>
                  <a:pt x="36" y="13"/>
                </a:cubicBezTo>
                <a:cubicBezTo>
                  <a:pt x="36" y="6"/>
                  <a:pt x="41" y="0"/>
                  <a:pt x="49" y="0"/>
                </a:cubicBezTo>
                <a:cubicBezTo>
                  <a:pt x="56" y="0"/>
                  <a:pt x="61" y="6"/>
                  <a:pt x="61" y="13"/>
                </a:cubicBezTo>
                <a:cubicBezTo>
                  <a:pt x="61" y="20"/>
                  <a:pt x="56" y="26"/>
                  <a:pt x="49" y="26"/>
                </a:cubicBezTo>
                <a:cubicBezTo>
                  <a:pt x="45" y="26"/>
                  <a:pt x="42" y="25"/>
                  <a:pt x="40" y="23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30"/>
                  <a:pt x="25" y="31"/>
                  <a:pt x="25" y="31"/>
                </a:cubicBezTo>
                <a:cubicBezTo>
                  <a:pt x="25" y="32"/>
                  <a:pt x="25" y="32"/>
                  <a:pt x="25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2" y="38"/>
                  <a:pt x="45" y="36"/>
                  <a:pt x="49" y="36"/>
                </a:cubicBezTo>
                <a:cubicBezTo>
                  <a:pt x="56" y="36"/>
                  <a:pt x="61" y="42"/>
                  <a:pt x="61" y="4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pPr defTabSz="1031601">
              <a:defRPr/>
            </a:pPr>
            <a:endParaRPr lang="en-US" sz="1500" kern="0" dirty="0">
              <a:solidFill>
                <a:srgbClr val="262626"/>
              </a:solidFill>
              <a:latin typeface="Roboto Condensed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130789" y="2274426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78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134870" y="2596427"/>
            <a:ext cx="3013028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78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130789" y="3304454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78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134870" y="3626457"/>
            <a:ext cx="3013028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78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8130789" y="4334483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78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8134870" y="4656486"/>
            <a:ext cx="3013028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78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8130789" y="5364513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78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8134870" y="5686514"/>
            <a:ext cx="3013028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78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2537" y="386207"/>
            <a:ext cx="3217199" cy="564776"/>
            <a:chOff x="0" y="498275"/>
            <a:chExt cx="3217199" cy="564776"/>
          </a:xfrm>
        </p:grpSpPr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1208857" y="549831"/>
              <a:ext cx="200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单击编辑标题</a:t>
              </a:r>
            </a:p>
          </p:txBody>
        </p:sp>
        <p:pic>
          <p:nvPicPr>
            <p:cNvPr id="4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8275"/>
              <a:ext cx="1307924" cy="564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66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56202" y="2987677"/>
            <a:ext cx="2049463" cy="2049463"/>
          </a:xfrm>
          <a:custGeom>
            <a:avLst/>
            <a:gdLst>
              <a:gd name="T0" fmla="*/ 1126427 w 211"/>
              <a:gd name="T1" fmla="*/ 97106 h 211"/>
              <a:gd name="T2" fmla="*/ 1126427 w 211"/>
              <a:gd name="T3" fmla="*/ 0 h 211"/>
              <a:gd name="T4" fmla="*/ 1757614 w 211"/>
              <a:gd name="T5" fmla="*/ 291317 h 211"/>
              <a:gd name="T6" fmla="*/ 2048931 w 211"/>
              <a:gd name="T7" fmla="*/ 922505 h 211"/>
              <a:gd name="T8" fmla="*/ 1951825 w 211"/>
              <a:gd name="T9" fmla="*/ 922505 h 211"/>
              <a:gd name="T10" fmla="*/ 1689640 w 211"/>
              <a:gd name="T11" fmla="*/ 359292 h 211"/>
              <a:gd name="T12" fmla="*/ 1126427 w 211"/>
              <a:gd name="T13" fmla="*/ 97106 h 211"/>
              <a:gd name="T14" fmla="*/ 97106 w 211"/>
              <a:gd name="T15" fmla="*/ 1116717 h 211"/>
              <a:gd name="T16" fmla="*/ 0 w 211"/>
              <a:gd name="T17" fmla="*/ 1116717 h 211"/>
              <a:gd name="T18" fmla="*/ 291317 w 211"/>
              <a:gd name="T19" fmla="*/ 1747905 h 211"/>
              <a:gd name="T20" fmla="*/ 932215 w 211"/>
              <a:gd name="T21" fmla="*/ 2048933 h 211"/>
              <a:gd name="T22" fmla="*/ 932215 w 211"/>
              <a:gd name="T23" fmla="*/ 1951827 h 211"/>
              <a:gd name="T24" fmla="*/ 369002 w 211"/>
              <a:gd name="T25" fmla="*/ 1679931 h 211"/>
              <a:gd name="T26" fmla="*/ 97106 w 211"/>
              <a:gd name="T27" fmla="*/ 1116717 h 211"/>
              <a:gd name="T28" fmla="*/ 97106 w 211"/>
              <a:gd name="T29" fmla="*/ 922505 h 211"/>
              <a:gd name="T30" fmla="*/ 369002 w 211"/>
              <a:gd name="T31" fmla="*/ 359292 h 211"/>
              <a:gd name="T32" fmla="*/ 932215 w 211"/>
              <a:gd name="T33" fmla="*/ 97106 h 211"/>
              <a:gd name="T34" fmla="*/ 932215 w 211"/>
              <a:gd name="T35" fmla="*/ 0 h 211"/>
              <a:gd name="T36" fmla="*/ 291317 w 211"/>
              <a:gd name="T37" fmla="*/ 291317 h 211"/>
              <a:gd name="T38" fmla="*/ 0 w 211"/>
              <a:gd name="T39" fmla="*/ 922505 h 211"/>
              <a:gd name="T40" fmla="*/ 97106 w 211"/>
              <a:gd name="T41" fmla="*/ 922505 h 211"/>
              <a:gd name="T42" fmla="*/ 1951825 w 211"/>
              <a:gd name="T43" fmla="*/ 1116717 h 211"/>
              <a:gd name="T44" fmla="*/ 1689640 w 211"/>
              <a:gd name="T45" fmla="*/ 1679931 h 211"/>
              <a:gd name="T46" fmla="*/ 1126427 w 211"/>
              <a:gd name="T47" fmla="*/ 1951827 h 211"/>
              <a:gd name="T48" fmla="*/ 1126427 w 211"/>
              <a:gd name="T49" fmla="*/ 2048933 h 211"/>
              <a:gd name="T50" fmla="*/ 1757614 w 211"/>
              <a:gd name="T51" fmla="*/ 1747905 h 211"/>
              <a:gd name="T52" fmla="*/ 2048931 w 211"/>
              <a:gd name="T53" fmla="*/ 1116717 h 211"/>
              <a:gd name="T54" fmla="*/ 1951825 w 211"/>
              <a:gd name="T55" fmla="*/ 1116717 h 21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11" h="211">
                <a:moveTo>
                  <a:pt x="116" y="10"/>
                </a:moveTo>
                <a:cubicBezTo>
                  <a:pt x="116" y="0"/>
                  <a:pt x="116" y="0"/>
                  <a:pt x="116" y="0"/>
                </a:cubicBezTo>
                <a:cubicBezTo>
                  <a:pt x="139" y="2"/>
                  <a:pt x="163" y="12"/>
                  <a:pt x="181" y="30"/>
                </a:cubicBezTo>
                <a:cubicBezTo>
                  <a:pt x="199" y="48"/>
                  <a:pt x="209" y="72"/>
                  <a:pt x="211" y="95"/>
                </a:cubicBezTo>
                <a:cubicBezTo>
                  <a:pt x="201" y="95"/>
                  <a:pt x="201" y="95"/>
                  <a:pt x="201" y="95"/>
                </a:cubicBezTo>
                <a:cubicBezTo>
                  <a:pt x="199" y="74"/>
                  <a:pt x="190" y="53"/>
                  <a:pt x="174" y="37"/>
                </a:cubicBezTo>
                <a:cubicBezTo>
                  <a:pt x="157" y="21"/>
                  <a:pt x="137" y="12"/>
                  <a:pt x="116" y="10"/>
                </a:cubicBezTo>
                <a:close/>
                <a:moveTo>
                  <a:pt x="10" y="115"/>
                </a:moveTo>
                <a:cubicBezTo>
                  <a:pt x="0" y="115"/>
                  <a:pt x="0" y="115"/>
                  <a:pt x="0" y="115"/>
                </a:cubicBezTo>
                <a:cubicBezTo>
                  <a:pt x="2" y="139"/>
                  <a:pt x="12" y="162"/>
                  <a:pt x="30" y="180"/>
                </a:cubicBezTo>
                <a:cubicBezTo>
                  <a:pt x="49" y="199"/>
                  <a:pt x="72" y="209"/>
                  <a:pt x="96" y="211"/>
                </a:cubicBezTo>
                <a:cubicBezTo>
                  <a:pt x="96" y="201"/>
                  <a:pt x="96" y="201"/>
                  <a:pt x="96" y="201"/>
                </a:cubicBezTo>
                <a:cubicBezTo>
                  <a:pt x="74" y="199"/>
                  <a:pt x="54" y="189"/>
                  <a:pt x="38" y="173"/>
                </a:cubicBezTo>
                <a:cubicBezTo>
                  <a:pt x="21" y="157"/>
                  <a:pt x="12" y="137"/>
                  <a:pt x="10" y="115"/>
                </a:cubicBezTo>
                <a:close/>
                <a:moveTo>
                  <a:pt x="10" y="95"/>
                </a:moveTo>
                <a:cubicBezTo>
                  <a:pt x="12" y="74"/>
                  <a:pt x="21" y="53"/>
                  <a:pt x="38" y="37"/>
                </a:cubicBezTo>
                <a:cubicBezTo>
                  <a:pt x="54" y="21"/>
                  <a:pt x="74" y="12"/>
                  <a:pt x="96" y="10"/>
                </a:cubicBezTo>
                <a:cubicBezTo>
                  <a:pt x="96" y="0"/>
                  <a:pt x="96" y="0"/>
                  <a:pt x="96" y="0"/>
                </a:cubicBezTo>
                <a:cubicBezTo>
                  <a:pt x="72" y="2"/>
                  <a:pt x="49" y="12"/>
                  <a:pt x="30" y="30"/>
                </a:cubicBezTo>
                <a:cubicBezTo>
                  <a:pt x="12" y="48"/>
                  <a:pt x="2" y="72"/>
                  <a:pt x="0" y="95"/>
                </a:cubicBezTo>
                <a:lnTo>
                  <a:pt x="10" y="95"/>
                </a:lnTo>
                <a:close/>
                <a:moveTo>
                  <a:pt x="201" y="115"/>
                </a:moveTo>
                <a:cubicBezTo>
                  <a:pt x="199" y="137"/>
                  <a:pt x="190" y="157"/>
                  <a:pt x="174" y="173"/>
                </a:cubicBezTo>
                <a:cubicBezTo>
                  <a:pt x="157" y="189"/>
                  <a:pt x="137" y="199"/>
                  <a:pt x="116" y="20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39" y="209"/>
                  <a:pt x="163" y="199"/>
                  <a:pt x="181" y="180"/>
                </a:cubicBezTo>
                <a:cubicBezTo>
                  <a:pt x="199" y="162"/>
                  <a:pt x="209" y="139"/>
                  <a:pt x="211" y="115"/>
                </a:cubicBezTo>
                <a:lnTo>
                  <a:pt x="201" y="115"/>
                </a:lnTo>
                <a:close/>
              </a:path>
            </a:pathLst>
          </a:custGeom>
          <a:solidFill>
            <a:srgbClr val="BBBC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4116389" y="1939925"/>
            <a:ext cx="1971675" cy="1970088"/>
          </a:xfrm>
          <a:custGeom>
            <a:avLst/>
            <a:gdLst>
              <a:gd name="T0" fmla="*/ 922326 w 203"/>
              <a:gd name="T1" fmla="*/ 1970865 h 203"/>
              <a:gd name="T2" fmla="*/ 1252422 w 203"/>
              <a:gd name="T3" fmla="*/ 1262130 h 203"/>
              <a:gd name="T4" fmla="*/ 1970866 w 203"/>
              <a:gd name="T5" fmla="*/ 932035 h 203"/>
              <a:gd name="T6" fmla="*/ 1970866 w 203"/>
              <a:gd name="T7" fmla="*/ 0 h 203"/>
              <a:gd name="T8" fmla="*/ 747570 w 203"/>
              <a:gd name="T9" fmla="*/ 466017 h 203"/>
              <a:gd name="T10" fmla="*/ 388348 w 203"/>
              <a:gd name="T11" fmla="*/ 398056 h 203"/>
              <a:gd name="T12" fmla="*/ 466018 w 203"/>
              <a:gd name="T13" fmla="*/ 757278 h 203"/>
              <a:gd name="T14" fmla="*/ 0 w 203"/>
              <a:gd name="T15" fmla="*/ 1970865 h 203"/>
              <a:gd name="T16" fmla="*/ 922326 w 203"/>
              <a:gd name="T17" fmla="*/ 1970865 h 20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03" h="203">
                <a:moveTo>
                  <a:pt x="95" y="203"/>
                </a:moveTo>
                <a:cubicBezTo>
                  <a:pt x="97" y="177"/>
                  <a:pt x="109" y="150"/>
                  <a:pt x="129" y="130"/>
                </a:cubicBezTo>
                <a:cubicBezTo>
                  <a:pt x="150" y="109"/>
                  <a:pt x="176" y="98"/>
                  <a:pt x="203" y="96"/>
                </a:cubicBezTo>
                <a:cubicBezTo>
                  <a:pt x="203" y="0"/>
                  <a:pt x="203" y="0"/>
                  <a:pt x="203" y="0"/>
                </a:cubicBezTo>
                <a:cubicBezTo>
                  <a:pt x="158" y="2"/>
                  <a:pt x="114" y="18"/>
                  <a:pt x="77" y="48"/>
                </a:cubicBezTo>
                <a:cubicBezTo>
                  <a:pt x="40" y="41"/>
                  <a:pt x="40" y="41"/>
                  <a:pt x="40" y="41"/>
                </a:cubicBezTo>
                <a:cubicBezTo>
                  <a:pt x="48" y="78"/>
                  <a:pt x="48" y="78"/>
                  <a:pt x="48" y="78"/>
                </a:cubicBezTo>
                <a:cubicBezTo>
                  <a:pt x="18" y="114"/>
                  <a:pt x="2" y="159"/>
                  <a:pt x="0" y="203"/>
                </a:cubicBezTo>
                <a:lnTo>
                  <a:pt x="95" y="2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4116389" y="4105275"/>
            <a:ext cx="1971675" cy="1970088"/>
          </a:xfrm>
          <a:custGeom>
            <a:avLst/>
            <a:gdLst>
              <a:gd name="T0" fmla="*/ 1970866 w 203"/>
              <a:gd name="T1" fmla="*/ 1048539 h 203"/>
              <a:gd name="T2" fmla="*/ 1252422 w 203"/>
              <a:gd name="T3" fmla="*/ 718443 h 203"/>
              <a:gd name="T4" fmla="*/ 922326 w 203"/>
              <a:gd name="T5" fmla="*/ 0 h 203"/>
              <a:gd name="T6" fmla="*/ 0 w 203"/>
              <a:gd name="T7" fmla="*/ 0 h 203"/>
              <a:gd name="T8" fmla="*/ 466018 w 203"/>
              <a:gd name="T9" fmla="*/ 1223296 h 203"/>
              <a:gd name="T10" fmla="*/ 388348 w 203"/>
              <a:gd name="T11" fmla="*/ 1572809 h 203"/>
              <a:gd name="T12" fmla="*/ 747570 w 203"/>
              <a:gd name="T13" fmla="*/ 1504848 h 203"/>
              <a:gd name="T14" fmla="*/ 1970866 w 203"/>
              <a:gd name="T15" fmla="*/ 1970865 h 203"/>
              <a:gd name="T16" fmla="*/ 1970866 w 203"/>
              <a:gd name="T17" fmla="*/ 1048539 h 20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03" h="203">
                <a:moveTo>
                  <a:pt x="203" y="108"/>
                </a:moveTo>
                <a:cubicBezTo>
                  <a:pt x="176" y="105"/>
                  <a:pt x="150" y="94"/>
                  <a:pt x="129" y="74"/>
                </a:cubicBezTo>
                <a:cubicBezTo>
                  <a:pt x="109" y="53"/>
                  <a:pt x="98" y="27"/>
                  <a:pt x="95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45"/>
                  <a:pt x="18" y="89"/>
                  <a:pt x="48" y="126"/>
                </a:cubicBezTo>
                <a:cubicBezTo>
                  <a:pt x="40" y="162"/>
                  <a:pt x="40" y="162"/>
                  <a:pt x="40" y="162"/>
                </a:cubicBezTo>
                <a:cubicBezTo>
                  <a:pt x="77" y="155"/>
                  <a:pt x="77" y="155"/>
                  <a:pt x="77" y="155"/>
                </a:cubicBezTo>
                <a:cubicBezTo>
                  <a:pt x="114" y="185"/>
                  <a:pt x="158" y="201"/>
                  <a:pt x="203" y="203"/>
                </a:cubicBezTo>
                <a:lnTo>
                  <a:pt x="203" y="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6281738" y="1939925"/>
            <a:ext cx="1962151" cy="1970088"/>
          </a:xfrm>
          <a:custGeom>
            <a:avLst/>
            <a:gdLst>
              <a:gd name="T0" fmla="*/ 1233476 w 202"/>
              <a:gd name="T1" fmla="*/ 485435 h 203"/>
              <a:gd name="T2" fmla="*/ 0 w 202"/>
              <a:gd name="T3" fmla="*/ 0 h 203"/>
              <a:gd name="T4" fmla="*/ 0 w 202"/>
              <a:gd name="T5" fmla="*/ 932035 h 203"/>
              <a:gd name="T6" fmla="*/ 709006 w 202"/>
              <a:gd name="T7" fmla="*/ 1262130 h 203"/>
              <a:gd name="T8" fmla="*/ 1039227 w 202"/>
              <a:gd name="T9" fmla="*/ 1970865 h 203"/>
              <a:gd name="T10" fmla="*/ 1961906 w 202"/>
              <a:gd name="T11" fmla="*/ 1970865 h 203"/>
              <a:gd name="T12" fmla="*/ 1515135 w 202"/>
              <a:gd name="T13" fmla="*/ 766987 h 203"/>
              <a:gd name="T14" fmla="*/ 1583122 w 202"/>
              <a:gd name="T15" fmla="*/ 407765 h 203"/>
              <a:gd name="T16" fmla="*/ 1233476 w 202"/>
              <a:gd name="T17" fmla="*/ 485435 h 20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02" h="203">
                <a:moveTo>
                  <a:pt x="127" y="50"/>
                </a:moveTo>
                <a:cubicBezTo>
                  <a:pt x="90" y="19"/>
                  <a:pt x="45" y="3"/>
                  <a:pt x="0" y="0"/>
                </a:cubicBezTo>
                <a:cubicBezTo>
                  <a:pt x="0" y="96"/>
                  <a:pt x="0" y="96"/>
                  <a:pt x="0" y="96"/>
                </a:cubicBezTo>
                <a:cubicBezTo>
                  <a:pt x="26" y="98"/>
                  <a:pt x="53" y="109"/>
                  <a:pt x="73" y="130"/>
                </a:cubicBezTo>
                <a:cubicBezTo>
                  <a:pt x="94" y="150"/>
                  <a:pt x="105" y="177"/>
                  <a:pt x="107" y="203"/>
                </a:cubicBezTo>
                <a:cubicBezTo>
                  <a:pt x="202" y="203"/>
                  <a:pt x="202" y="203"/>
                  <a:pt x="202" y="203"/>
                </a:cubicBezTo>
                <a:cubicBezTo>
                  <a:pt x="200" y="159"/>
                  <a:pt x="185" y="115"/>
                  <a:pt x="156" y="79"/>
                </a:cubicBezTo>
                <a:cubicBezTo>
                  <a:pt x="163" y="42"/>
                  <a:pt x="163" y="42"/>
                  <a:pt x="163" y="42"/>
                </a:cubicBezTo>
                <a:lnTo>
                  <a:pt x="127" y="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6281738" y="4105275"/>
            <a:ext cx="1962151" cy="1970088"/>
          </a:xfrm>
          <a:custGeom>
            <a:avLst/>
            <a:gdLst>
              <a:gd name="T0" fmla="*/ 1039227 w 202"/>
              <a:gd name="T1" fmla="*/ 0 h 203"/>
              <a:gd name="T2" fmla="*/ 709006 w 202"/>
              <a:gd name="T3" fmla="*/ 718443 h 203"/>
              <a:gd name="T4" fmla="*/ 0 w 202"/>
              <a:gd name="T5" fmla="*/ 1048539 h 203"/>
              <a:gd name="T6" fmla="*/ 0 w 202"/>
              <a:gd name="T7" fmla="*/ 1970865 h 203"/>
              <a:gd name="T8" fmla="*/ 1194626 w 202"/>
              <a:gd name="T9" fmla="*/ 1524265 h 203"/>
              <a:gd name="T10" fmla="*/ 1563697 w 202"/>
              <a:gd name="T11" fmla="*/ 1592226 h 203"/>
              <a:gd name="T12" fmla="*/ 1485998 w 202"/>
              <a:gd name="T13" fmla="*/ 1233004 h 203"/>
              <a:gd name="T14" fmla="*/ 1961906 w 202"/>
              <a:gd name="T15" fmla="*/ 0 h 203"/>
              <a:gd name="T16" fmla="*/ 1039227 w 202"/>
              <a:gd name="T17" fmla="*/ 0 h 20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02" h="203">
                <a:moveTo>
                  <a:pt x="107" y="0"/>
                </a:moveTo>
                <a:cubicBezTo>
                  <a:pt x="105" y="27"/>
                  <a:pt x="93" y="53"/>
                  <a:pt x="73" y="74"/>
                </a:cubicBezTo>
                <a:cubicBezTo>
                  <a:pt x="53" y="94"/>
                  <a:pt x="26" y="105"/>
                  <a:pt x="0" y="108"/>
                </a:cubicBezTo>
                <a:cubicBezTo>
                  <a:pt x="0" y="203"/>
                  <a:pt x="0" y="203"/>
                  <a:pt x="0" y="203"/>
                </a:cubicBezTo>
                <a:cubicBezTo>
                  <a:pt x="44" y="201"/>
                  <a:pt x="87" y="186"/>
                  <a:pt x="123" y="157"/>
                </a:cubicBezTo>
                <a:cubicBezTo>
                  <a:pt x="161" y="164"/>
                  <a:pt x="161" y="164"/>
                  <a:pt x="161" y="164"/>
                </a:cubicBezTo>
                <a:cubicBezTo>
                  <a:pt x="153" y="127"/>
                  <a:pt x="153" y="127"/>
                  <a:pt x="153" y="127"/>
                </a:cubicBezTo>
                <a:cubicBezTo>
                  <a:pt x="184" y="90"/>
                  <a:pt x="200" y="46"/>
                  <a:pt x="202" y="0"/>
                </a:cubicBezTo>
                <a:lnTo>
                  <a:pt x="1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639674" y="2594428"/>
            <a:ext cx="906087" cy="412091"/>
            <a:chOff x="8478838" y="1247776"/>
            <a:chExt cx="1123950" cy="511175"/>
          </a:xfrm>
          <a:solidFill>
            <a:schemeClr val="bg1"/>
          </a:solidFill>
        </p:grpSpPr>
        <p:sp>
          <p:nvSpPr>
            <p:cNvPr id="8" name="出自【趣你的PPT】(微信:qunideppt)：最优质的PPT资源库"/>
            <p:cNvSpPr/>
            <p:nvPr/>
          </p:nvSpPr>
          <p:spPr bwMode="auto">
            <a:xfrm>
              <a:off x="8478838" y="1408113"/>
              <a:ext cx="1123950" cy="269875"/>
            </a:xfrm>
            <a:custGeom>
              <a:avLst/>
              <a:gdLst>
                <a:gd name="T0" fmla="*/ 0 w 182"/>
                <a:gd name="T1" fmla="*/ 3 h 44"/>
                <a:gd name="T2" fmla="*/ 1 w 182"/>
                <a:gd name="T3" fmla="*/ 3 h 44"/>
                <a:gd name="T4" fmla="*/ 153 w 182"/>
                <a:gd name="T5" fmla="*/ 3 h 44"/>
                <a:gd name="T6" fmla="*/ 182 w 182"/>
                <a:gd name="T7" fmla="*/ 41 h 44"/>
                <a:gd name="T8" fmla="*/ 182 w 182"/>
                <a:gd name="T9" fmla="*/ 41 h 44"/>
                <a:gd name="T10" fmla="*/ 182 w 182"/>
                <a:gd name="T11" fmla="*/ 41 h 44"/>
                <a:gd name="T12" fmla="*/ 170 w 182"/>
                <a:gd name="T13" fmla="*/ 41 h 44"/>
                <a:gd name="T14" fmla="*/ 150 w 182"/>
                <a:gd name="T15" fmla="*/ 22 h 44"/>
                <a:gd name="T16" fmla="*/ 130 w 182"/>
                <a:gd name="T17" fmla="*/ 41 h 44"/>
                <a:gd name="T18" fmla="*/ 65 w 182"/>
                <a:gd name="T19" fmla="*/ 41 h 44"/>
                <a:gd name="T20" fmla="*/ 45 w 182"/>
                <a:gd name="T21" fmla="*/ 22 h 44"/>
                <a:gd name="T22" fmla="*/ 26 w 182"/>
                <a:gd name="T23" fmla="*/ 41 h 44"/>
                <a:gd name="T24" fmla="*/ 22 w 182"/>
                <a:gd name="T25" fmla="*/ 41 h 44"/>
                <a:gd name="T26" fmla="*/ 0 w 182"/>
                <a:gd name="T27" fmla="*/ 3 h 44"/>
                <a:gd name="T28" fmla="*/ 0 w 182"/>
                <a:gd name="T29" fmla="*/ 3 h 44"/>
                <a:gd name="T30" fmla="*/ 0 w 182"/>
                <a:gd name="T31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44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3" y="3"/>
                    <a:pt x="182" y="0"/>
                    <a:pt x="182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70" y="30"/>
                    <a:pt x="161" y="22"/>
                    <a:pt x="150" y="22"/>
                  </a:cubicBezTo>
                  <a:cubicBezTo>
                    <a:pt x="139" y="22"/>
                    <a:pt x="131" y="30"/>
                    <a:pt x="130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30"/>
                    <a:pt x="56" y="22"/>
                    <a:pt x="45" y="22"/>
                  </a:cubicBezTo>
                  <a:cubicBezTo>
                    <a:pt x="35" y="22"/>
                    <a:pt x="26" y="30"/>
                    <a:pt x="26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0" y="4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3450" y="1247776"/>
              <a:ext cx="833437" cy="227013"/>
            </a:xfrm>
            <a:custGeom>
              <a:avLst/>
              <a:gdLst>
                <a:gd name="T0" fmla="*/ 6 w 135"/>
                <a:gd name="T1" fmla="*/ 29 h 37"/>
                <a:gd name="T2" fmla="*/ 57 w 135"/>
                <a:gd name="T3" fmla="*/ 1 h 37"/>
                <a:gd name="T4" fmla="*/ 68 w 135"/>
                <a:gd name="T5" fmla="*/ 0 h 37"/>
                <a:gd name="T6" fmla="*/ 78 w 135"/>
                <a:gd name="T7" fmla="*/ 1 h 37"/>
                <a:gd name="T8" fmla="*/ 129 w 135"/>
                <a:gd name="T9" fmla="*/ 29 h 37"/>
                <a:gd name="T10" fmla="*/ 135 w 135"/>
                <a:gd name="T11" fmla="*/ 37 h 37"/>
                <a:gd name="T12" fmla="*/ 0 w 135"/>
                <a:gd name="T13" fmla="*/ 37 h 37"/>
                <a:gd name="T14" fmla="*/ 6 w 135"/>
                <a:gd name="T15" fmla="*/ 29 h 37"/>
                <a:gd name="T16" fmla="*/ 77 w 135"/>
                <a:gd name="T17" fmla="*/ 10 h 37"/>
                <a:gd name="T18" fmla="*/ 68 w 135"/>
                <a:gd name="T19" fmla="*/ 9 h 37"/>
                <a:gd name="T20" fmla="*/ 58 w 135"/>
                <a:gd name="T21" fmla="*/ 10 h 37"/>
                <a:gd name="T22" fmla="*/ 20 w 135"/>
                <a:gd name="T23" fmla="*/ 28 h 37"/>
                <a:gd name="T24" fmla="*/ 115 w 135"/>
                <a:gd name="T25" fmla="*/ 28 h 37"/>
                <a:gd name="T26" fmla="*/ 77 w 135"/>
                <a:gd name="T27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37">
                  <a:moveTo>
                    <a:pt x="6" y="29"/>
                  </a:moveTo>
                  <a:cubicBezTo>
                    <a:pt x="21" y="10"/>
                    <a:pt x="42" y="3"/>
                    <a:pt x="57" y="1"/>
                  </a:cubicBezTo>
                  <a:cubicBezTo>
                    <a:pt x="58" y="1"/>
                    <a:pt x="65" y="0"/>
                    <a:pt x="68" y="0"/>
                  </a:cubicBezTo>
                  <a:cubicBezTo>
                    <a:pt x="71" y="0"/>
                    <a:pt x="77" y="1"/>
                    <a:pt x="78" y="1"/>
                  </a:cubicBezTo>
                  <a:cubicBezTo>
                    <a:pt x="93" y="3"/>
                    <a:pt x="114" y="10"/>
                    <a:pt x="129" y="29"/>
                  </a:cubicBezTo>
                  <a:cubicBezTo>
                    <a:pt x="135" y="37"/>
                    <a:pt x="135" y="37"/>
                    <a:pt x="135" y="37"/>
                  </a:cubicBezTo>
                  <a:cubicBezTo>
                    <a:pt x="0" y="37"/>
                    <a:pt x="0" y="37"/>
                    <a:pt x="0" y="37"/>
                  </a:cubicBezTo>
                  <a:lnTo>
                    <a:pt x="6" y="29"/>
                  </a:lnTo>
                  <a:close/>
                  <a:moveTo>
                    <a:pt x="77" y="10"/>
                  </a:moveTo>
                  <a:cubicBezTo>
                    <a:pt x="75" y="10"/>
                    <a:pt x="70" y="9"/>
                    <a:pt x="68" y="9"/>
                  </a:cubicBezTo>
                  <a:cubicBezTo>
                    <a:pt x="66" y="9"/>
                    <a:pt x="60" y="10"/>
                    <a:pt x="58" y="10"/>
                  </a:cubicBezTo>
                  <a:cubicBezTo>
                    <a:pt x="47" y="12"/>
                    <a:pt x="32" y="16"/>
                    <a:pt x="20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03" y="16"/>
                    <a:pt x="88" y="12"/>
                    <a:pt x="7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953500" y="1265238"/>
              <a:ext cx="38100" cy="185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 bwMode="auto">
            <a:xfrm>
              <a:off x="9521825" y="1536701"/>
              <a:ext cx="80962" cy="61913"/>
            </a:xfrm>
            <a:custGeom>
              <a:avLst/>
              <a:gdLst>
                <a:gd name="T0" fmla="*/ 5 w 13"/>
                <a:gd name="T1" fmla="*/ 10 h 10"/>
                <a:gd name="T2" fmla="*/ 0 w 13"/>
                <a:gd name="T3" fmla="*/ 5 h 10"/>
                <a:gd name="T4" fmla="*/ 5 w 13"/>
                <a:gd name="T5" fmla="*/ 0 h 10"/>
                <a:gd name="T6" fmla="*/ 10 w 13"/>
                <a:gd name="T7" fmla="*/ 0 h 10"/>
                <a:gd name="T8" fmla="*/ 13 w 13"/>
                <a:gd name="T9" fmla="*/ 10 h 10"/>
                <a:gd name="T10" fmla="*/ 5 w 13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0">
                  <a:moveTo>
                    <a:pt x="5" y="10"/>
                  </a:moveTo>
                  <a:cubicBezTo>
                    <a:pt x="3" y="10"/>
                    <a:pt x="0" y="8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1" y="3"/>
                    <a:pt x="12" y="6"/>
                    <a:pt x="13" y="10"/>
                  </a:cubicBezTo>
                  <a:cubicBezTo>
                    <a:pt x="11" y="10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664575" y="1566863"/>
              <a:ext cx="190500" cy="192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12275" y="1566863"/>
              <a:ext cx="185737" cy="192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 bwMode="auto">
            <a:xfrm>
              <a:off x="9361488" y="1616076"/>
              <a:ext cx="93662" cy="93663"/>
            </a:xfrm>
            <a:custGeom>
              <a:avLst/>
              <a:gdLst>
                <a:gd name="T0" fmla="*/ 0 w 15"/>
                <a:gd name="T1" fmla="*/ 8 h 15"/>
                <a:gd name="T2" fmla="*/ 7 w 15"/>
                <a:gd name="T3" fmla="*/ 15 h 15"/>
                <a:gd name="T4" fmla="*/ 15 w 15"/>
                <a:gd name="T5" fmla="*/ 7 h 15"/>
                <a:gd name="T6" fmla="*/ 7 w 15"/>
                <a:gd name="T7" fmla="*/ 0 h 15"/>
                <a:gd name="T8" fmla="*/ 0 w 15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0" y="8"/>
                  </a:moveTo>
                  <a:cubicBezTo>
                    <a:pt x="0" y="12"/>
                    <a:pt x="3" y="15"/>
                    <a:pt x="7" y="15"/>
                  </a:cubicBezTo>
                  <a:cubicBezTo>
                    <a:pt x="11" y="15"/>
                    <a:pt x="15" y="12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ubicBezTo>
                    <a:pt x="3" y="0"/>
                    <a:pt x="0" y="3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13788" y="1616076"/>
              <a:ext cx="92075" cy="936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6987462" y="2553658"/>
            <a:ext cx="566943" cy="570783"/>
            <a:chOff x="10121900" y="1050926"/>
            <a:chExt cx="703262" cy="708025"/>
          </a:xfrm>
          <a:solidFill>
            <a:schemeClr val="bg1"/>
          </a:solidFill>
        </p:grpSpPr>
        <p:sp>
          <p:nvSpPr>
            <p:cNvPr id="17" name="出自【趣你的PPT】(微信:qunideppt)：最优质的PPT资源库"/>
            <p:cNvSpPr/>
            <p:nvPr/>
          </p:nvSpPr>
          <p:spPr bwMode="auto">
            <a:xfrm>
              <a:off x="10331450" y="1068388"/>
              <a:ext cx="493712" cy="690563"/>
            </a:xfrm>
            <a:custGeom>
              <a:avLst/>
              <a:gdLst>
                <a:gd name="T0" fmla="*/ 60 w 80"/>
                <a:gd name="T1" fmla="*/ 27 h 112"/>
                <a:gd name="T2" fmla="*/ 63 w 80"/>
                <a:gd name="T3" fmla="*/ 43 h 112"/>
                <a:gd name="T4" fmla="*/ 66 w 80"/>
                <a:gd name="T5" fmla="*/ 39 h 112"/>
                <a:gd name="T6" fmla="*/ 72 w 80"/>
                <a:gd name="T7" fmla="*/ 44 h 112"/>
                <a:gd name="T8" fmla="*/ 64 w 80"/>
                <a:gd name="T9" fmla="*/ 52 h 112"/>
                <a:gd name="T10" fmla="*/ 66 w 80"/>
                <a:gd name="T11" fmla="*/ 65 h 112"/>
                <a:gd name="T12" fmla="*/ 70 w 80"/>
                <a:gd name="T13" fmla="*/ 61 h 112"/>
                <a:gd name="T14" fmla="*/ 75 w 80"/>
                <a:gd name="T15" fmla="*/ 66 h 112"/>
                <a:gd name="T16" fmla="*/ 68 w 80"/>
                <a:gd name="T17" fmla="*/ 74 h 112"/>
                <a:gd name="T18" fmla="*/ 73 w 80"/>
                <a:gd name="T19" fmla="*/ 108 h 112"/>
                <a:gd name="T20" fmla="*/ 70 w 80"/>
                <a:gd name="T21" fmla="*/ 112 h 112"/>
                <a:gd name="T22" fmla="*/ 38 w 80"/>
                <a:gd name="T23" fmla="*/ 51 h 112"/>
                <a:gd name="T24" fmla="*/ 11 w 80"/>
                <a:gd name="T25" fmla="*/ 80 h 112"/>
                <a:gd name="T26" fmla="*/ 17 w 80"/>
                <a:gd name="T27" fmla="*/ 104 h 112"/>
                <a:gd name="T28" fmla="*/ 12 w 80"/>
                <a:gd name="T29" fmla="*/ 110 h 112"/>
                <a:gd name="T30" fmla="*/ 0 w 80"/>
                <a:gd name="T31" fmla="*/ 86 h 112"/>
                <a:gd name="T32" fmla="*/ 45 w 80"/>
                <a:gd name="T33" fmla="*/ 30 h 112"/>
                <a:gd name="T34" fmla="*/ 76 w 80"/>
                <a:gd name="T35" fmla="*/ 0 h 112"/>
                <a:gd name="T36" fmla="*/ 60 w 80"/>
                <a:gd name="T37" fmla="*/ 2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112">
                  <a:moveTo>
                    <a:pt x="60" y="27"/>
                  </a:moveTo>
                  <a:cubicBezTo>
                    <a:pt x="63" y="43"/>
                    <a:pt x="63" y="43"/>
                    <a:pt x="63" y="43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0" y="112"/>
                    <a:pt x="70" y="112"/>
                    <a:pt x="70" y="112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80" y="5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10121900" y="1050926"/>
              <a:ext cx="677862" cy="547688"/>
            </a:xfrm>
            <a:custGeom>
              <a:avLst/>
              <a:gdLst>
                <a:gd name="T0" fmla="*/ 85 w 110"/>
                <a:gd name="T1" fmla="*/ 22 h 89"/>
                <a:gd name="T2" fmla="*/ 69 w 110"/>
                <a:gd name="T3" fmla="*/ 22 h 89"/>
                <a:gd name="T4" fmla="*/ 73 w 110"/>
                <a:gd name="T5" fmla="*/ 18 h 89"/>
                <a:gd name="T6" fmla="*/ 67 w 110"/>
                <a:gd name="T7" fmla="*/ 13 h 89"/>
                <a:gd name="T8" fmla="*/ 60 w 110"/>
                <a:gd name="T9" fmla="*/ 22 h 89"/>
                <a:gd name="T10" fmla="*/ 47 w 110"/>
                <a:gd name="T11" fmla="*/ 21 h 89"/>
                <a:gd name="T12" fmla="*/ 50 w 110"/>
                <a:gd name="T13" fmla="*/ 17 h 89"/>
                <a:gd name="T14" fmla="*/ 45 w 110"/>
                <a:gd name="T15" fmla="*/ 13 h 89"/>
                <a:gd name="T16" fmla="*/ 38 w 110"/>
                <a:gd name="T17" fmla="*/ 21 h 89"/>
                <a:gd name="T18" fmla="*/ 4 w 110"/>
                <a:gd name="T19" fmla="*/ 20 h 89"/>
                <a:gd name="T20" fmla="*/ 0 w 110"/>
                <a:gd name="T21" fmla="*/ 24 h 89"/>
                <a:gd name="T22" fmla="*/ 64 w 110"/>
                <a:gd name="T23" fmla="*/ 47 h 89"/>
                <a:gd name="T24" fmla="*/ 39 w 110"/>
                <a:gd name="T25" fmla="*/ 78 h 89"/>
                <a:gd name="T26" fmla="*/ 15 w 110"/>
                <a:gd name="T27" fmla="*/ 75 h 89"/>
                <a:gd name="T28" fmla="*/ 10 w 110"/>
                <a:gd name="T29" fmla="*/ 81 h 89"/>
                <a:gd name="T30" fmla="*/ 34 w 110"/>
                <a:gd name="T31" fmla="*/ 89 h 89"/>
                <a:gd name="T32" fmla="*/ 110 w 110"/>
                <a:gd name="T33" fmla="*/ 3 h 89"/>
                <a:gd name="T34" fmla="*/ 85 w 110"/>
                <a:gd name="T35" fmla="*/ 2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89">
                  <a:moveTo>
                    <a:pt x="85" y="22"/>
                  </a:moveTo>
                  <a:cubicBezTo>
                    <a:pt x="69" y="22"/>
                    <a:pt x="69" y="22"/>
                    <a:pt x="69" y="22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34" y="89"/>
                    <a:pt x="34" y="89"/>
                    <a:pt x="34" y="89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0" y="3"/>
                    <a:pt x="105" y="0"/>
                    <a:pt x="8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4632634" y="4840893"/>
            <a:ext cx="806263" cy="506795"/>
            <a:chOff x="8491538" y="3690938"/>
            <a:chExt cx="1000124" cy="628650"/>
          </a:xfrm>
          <a:solidFill>
            <a:schemeClr val="bg1"/>
          </a:solidFill>
        </p:grpSpPr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91538" y="3925888"/>
              <a:ext cx="395287" cy="393700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3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33 w 64"/>
                <a:gd name="T11" fmla="*/ 56 h 64"/>
                <a:gd name="T12" fmla="*/ 9 w 64"/>
                <a:gd name="T13" fmla="*/ 32 h 64"/>
                <a:gd name="T14" fmla="*/ 32 w 64"/>
                <a:gd name="T15" fmla="*/ 9 h 64"/>
                <a:gd name="T16" fmla="*/ 56 w 64"/>
                <a:gd name="T17" fmla="*/ 33 h 64"/>
                <a:gd name="T18" fmla="*/ 33 w 64"/>
                <a:gd name="T19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1" y="50"/>
                    <a:pt x="15" y="64"/>
                    <a:pt x="33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33" y="56"/>
                  </a:moveTo>
                  <a:cubicBezTo>
                    <a:pt x="20" y="56"/>
                    <a:pt x="9" y="45"/>
                    <a:pt x="9" y="32"/>
                  </a:cubicBezTo>
                  <a:cubicBezTo>
                    <a:pt x="8" y="19"/>
                    <a:pt x="19" y="9"/>
                    <a:pt x="32" y="9"/>
                  </a:cubicBezTo>
                  <a:cubicBezTo>
                    <a:pt x="45" y="9"/>
                    <a:pt x="56" y="20"/>
                    <a:pt x="56" y="33"/>
                  </a:cubicBezTo>
                  <a:cubicBezTo>
                    <a:pt x="56" y="45"/>
                    <a:pt x="46" y="56"/>
                    <a:pt x="33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096375" y="3919538"/>
              <a:ext cx="395287" cy="400050"/>
            </a:xfrm>
            <a:custGeom>
              <a:avLst/>
              <a:gdLst>
                <a:gd name="T0" fmla="*/ 32 w 64"/>
                <a:gd name="T1" fmla="*/ 0 h 65"/>
                <a:gd name="T2" fmla="*/ 0 w 64"/>
                <a:gd name="T3" fmla="*/ 33 h 65"/>
                <a:gd name="T4" fmla="*/ 32 w 64"/>
                <a:gd name="T5" fmla="*/ 64 h 65"/>
                <a:gd name="T6" fmla="*/ 64 w 64"/>
                <a:gd name="T7" fmla="*/ 32 h 65"/>
                <a:gd name="T8" fmla="*/ 32 w 64"/>
                <a:gd name="T9" fmla="*/ 0 h 65"/>
                <a:gd name="T10" fmla="*/ 32 w 64"/>
                <a:gd name="T11" fmla="*/ 56 h 65"/>
                <a:gd name="T12" fmla="*/ 8 w 64"/>
                <a:gd name="T13" fmla="*/ 32 h 65"/>
                <a:gd name="T14" fmla="*/ 32 w 64"/>
                <a:gd name="T15" fmla="*/ 9 h 65"/>
                <a:gd name="T16" fmla="*/ 55 w 64"/>
                <a:gd name="T17" fmla="*/ 33 h 65"/>
                <a:gd name="T18" fmla="*/ 32 w 64"/>
                <a:gd name="T1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5">
                  <a:moveTo>
                    <a:pt x="32" y="0"/>
                  </a:moveTo>
                  <a:cubicBezTo>
                    <a:pt x="14" y="1"/>
                    <a:pt x="0" y="15"/>
                    <a:pt x="0" y="33"/>
                  </a:cubicBezTo>
                  <a:cubicBezTo>
                    <a:pt x="0" y="50"/>
                    <a:pt x="14" y="65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5"/>
                    <a:pt x="49" y="0"/>
                    <a:pt x="32" y="0"/>
                  </a:cubicBezTo>
                  <a:close/>
                  <a:moveTo>
                    <a:pt x="32" y="56"/>
                  </a:moveTo>
                  <a:cubicBezTo>
                    <a:pt x="19" y="56"/>
                    <a:pt x="8" y="46"/>
                    <a:pt x="8" y="32"/>
                  </a:cubicBezTo>
                  <a:cubicBezTo>
                    <a:pt x="8" y="19"/>
                    <a:pt x="19" y="9"/>
                    <a:pt x="32" y="9"/>
                  </a:cubicBezTo>
                  <a:cubicBezTo>
                    <a:pt x="44" y="10"/>
                    <a:pt x="55" y="20"/>
                    <a:pt x="55" y="33"/>
                  </a:cubicBezTo>
                  <a:cubicBezTo>
                    <a:pt x="56" y="46"/>
                    <a:pt x="45" y="56"/>
                    <a:pt x="3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 bwMode="auto">
            <a:xfrm>
              <a:off x="9059863" y="3716338"/>
              <a:ext cx="239712" cy="393700"/>
            </a:xfrm>
            <a:custGeom>
              <a:avLst/>
              <a:gdLst>
                <a:gd name="T0" fmla="*/ 151 w 151"/>
                <a:gd name="T1" fmla="*/ 244 h 248"/>
                <a:gd name="T2" fmla="*/ 62 w 151"/>
                <a:gd name="T3" fmla="*/ 0 h 248"/>
                <a:gd name="T4" fmla="*/ 3 w 151"/>
                <a:gd name="T5" fmla="*/ 0 h 248"/>
                <a:gd name="T6" fmla="*/ 0 w 151"/>
                <a:gd name="T7" fmla="*/ 15 h 248"/>
                <a:gd name="T8" fmla="*/ 46 w 151"/>
                <a:gd name="T9" fmla="*/ 19 h 248"/>
                <a:gd name="T10" fmla="*/ 140 w 151"/>
                <a:gd name="T11" fmla="*/ 248 h 248"/>
                <a:gd name="T12" fmla="*/ 151 w 151"/>
                <a:gd name="T13" fmla="*/ 24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248">
                  <a:moveTo>
                    <a:pt x="151" y="244"/>
                  </a:moveTo>
                  <a:lnTo>
                    <a:pt x="62" y="0"/>
                  </a:lnTo>
                  <a:lnTo>
                    <a:pt x="3" y="0"/>
                  </a:lnTo>
                  <a:lnTo>
                    <a:pt x="0" y="15"/>
                  </a:lnTo>
                  <a:lnTo>
                    <a:pt x="46" y="19"/>
                  </a:lnTo>
                  <a:lnTo>
                    <a:pt x="140" y="248"/>
                  </a:lnTo>
                  <a:lnTo>
                    <a:pt x="151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682038" y="3740151"/>
              <a:ext cx="512762" cy="461963"/>
            </a:xfrm>
            <a:custGeom>
              <a:avLst/>
              <a:gdLst>
                <a:gd name="T0" fmla="*/ 81 w 83"/>
                <a:gd name="T1" fmla="*/ 15 h 75"/>
                <a:gd name="T2" fmla="*/ 27 w 83"/>
                <a:gd name="T3" fmla="*/ 15 h 75"/>
                <a:gd name="T4" fmla="*/ 21 w 83"/>
                <a:gd name="T5" fmla="*/ 0 h 75"/>
                <a:gd name="T6" fmla="*/ 18 w 83"/>
                <a:gd name="T7" fmla="*/ 5 h 75"/>
                <a:gd name="T8" fmla="*/ 23 w 83"/>
                <a:gd name="T9" fmla="*/ 17 h 75"/>
                <a:gd name="T10" fmla="*/ 0 w 83"/>
                <a:gd name="T11" fmla="*/ 58 h 75"/>
                <a:gd name="T12" fmla="*/ 3 w 83"/>
                <a:gd name="T13" fmla="*/ 62 h 75"/>
                <a:gd name="T14" fmla="*/ 4 w 83"/>
                <a:gd name="T15" fmla="*/ 60 h 75"/>
                <a:gd name="T16" fmla="*/ 5 w 83"/>
                <a:gd name="T17" fmla="*/ 64 h 75"/>
                <a:gd name="T18" fmla="*/ 45 w 83"/>
                <a:gd name="T19" fmla="*/ 69 h 75"/>
                <a:gd name="T20" fmla="*/ 59 w 83"/>
                <a:gd name="T21" fmla="*/ 68 h 75"/>
                <a:gd name="T22" fmla="*/ 57 w 83"/>
                <a:gd name="T23" fmla="*/ 57 h 75"/>
                <a:gd name="T24" fmla="*/ 77 w 83"/>
                <a:gd name="T25" fmla="*/ 27 h 75"/>
                <a:gd name="T26" fmla="*/ 83 w 83"/>
                <a:gd name="T27" fmla="*/ 20 h 75"/>
                <a:gd name="T28" fmla="*/ 81 w 83"/>
                <a:gd name="T29" fmla="*/ 15 h 75"/>
                <a:gd name="T30" fmla="*/ 5 w 83"/>
                <a:gd name="T31" fmla="*/ 59 h 75"/>
                <a:gd name="T32" fmla="*/ 27 w 83"/>
                <a:gd name="T33" fmla="*/ 21 h 75"/>
                <a:gd name="T34" fmla="*/ 44 w 83"/>
                <a:gd name="T35" fmla="*/ 57 h 75"/>
                <a:gd name="T36" fmla="*/ 5 w 83"/>
                <a:gd name="T37" fmla="*/ 59 h 75"/>
                <a:gd name="T38" fmla="*/ 53 w 83"/>
                <a:gd name="T39" fmla="*/ 55 h 75"/>
                <a:gd name="T40" fmla="*/ 50 w 83"/>
                <a:gd name="T41" fmla="*/ 55 h 75"/>
                <a:gd name="T42" fmla="*/ 31 w 83"/>
                <a:gd name="T43" fmla="*/ 20 h 75"/>
                <a:gd name="T44" fmla="*/ 75 w 83"/>
                <a:gd name="T45" fmla="*/ 20 h 75"/>
                <a:gd name="T46" fmla="*/ 53 w 83"/>
                <a:gd name="T47" fmla="*/ 5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3" h="75">
                  <a:moveTo>
                    <a:pt x="81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69"/>
                    <a:pt x="56" y="75"/>
                    <a:pt x="59" y="68"/>
                  </a:cubicBezTo>
                  <a:cubicBezTo>
                    <a:pt x="63" y="60"/>
                    <a:pt x="57" y="57"/>
                    <a:pt x="57" y="57"/>
                  </a:cubicBezTo>
                  <a:cubicBezTo>
                    <a:pt x="57" y="57"/>
                    <a:pt x="74" y="31"/>
                    <a:pt x="77" y="27"/>
                  </a:cubicBezTo>
                  <a:cubicBezTo>
                    <a:pt x="80" y="22"/>
                    <a:pt x="83" y="20"/>
                    <a:pt x="83" y="20"/>
                  </a:cubicBezTo>
                  <a:lnTo>
                    <a:pt x="81" y="15"/>
                  </a:lnTo>
                  <a:close/>
                  <a:moveTo>
                    <a:pt x="5" y="59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32" y="28"/>
                    <a:pt x="44" y="57"/>
                    <a:pt x="44" y="57"/>
                  </a:cubicBezTo>
                  <a:lnTo>
                    <a:pt x="5" y="59"/>
                  </a:lnTo>
                  <a:close/>
                  <a:moveTo>
                    <a:pt x="53" y="55"/>
                  </a:moveTo>
                  <a:cubicBezTo>
                    <a:pt x="50" y="55"/>
                    <a:pt x="50" y="55"/>
                    <a:pt x="50" y="55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75" y="20"/>
                    <a:pt x="75" y="20"/>
                    <a:pt x="75" y="20"/>
                  </a:cubicBezTo>
                  <a:lnTo>
                    <a:pt x="53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8726488" y="3690938"/>
              <a:ext cx="209550" cy="111125"/>
            </a:xfrm>
            <a:custGeom>
              <a:avLst/>
              <a:gdLst>
                <a:gd name="T0" fmla="*/ 34 w 34"/>
                <a:gd name="T1" fmla="*/ 9 h 18"/>
                <a:gd name="T2" fmla="*/ 24 w 34"/>
                <a:gd name="T3" fmla="*/ 4 h 18"/>
                <a:gd name="T4" fmla="*/ 3 w 34"/>
                <a:gd name="T5" fmla="*/ 3 h 18"/>
                <a:gd name="T6" fmla="*/ 7 w 34"/>
                <a:gd name="T7" fmla="*/ 15 h 18"/>
                <a:gd name="T8" fmla="*/ 19 w 34"/>
                <a:gd name="T9" fmla="*/ 11 h 18"/>
                <a:gd name="T10" fmla="*/ 34 w 34"/>
                <a:gd name="T1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18">
                  <a:moveTo>
                    <a:pt x="34" y="9"/>
                  </a:moveTo>
                  <a:cubicBezTo>
                    <a:pt x="34" y="9"/>
                    <a:pt x="33" y="5"/>
                    <a:pt x="24" y="4"/>
                  </a:cubicBezTo>
                  <a:cubicBezTo>
                    <a:pt x="15" y="3"/>
                    <a:pt x="5" y="0"/>
                    <a:pt x="3" y="3"/>
                  </a:cubicBezTo>
                  <a:cubicBezTo>
                    <a:pt x="0" y="6"/>
                    <a:pt x="4" y="13"/>
                    <a:pt x="7" y="15"/>
                  </a:cubicBezTo>
                  <a:cubicBezTo>
                    <a:pt x="10" y="18"/>
                    <a:pt x="16" y="11"/>
                    <a:pt x="19" y="11"/>
                  </a:cubicBezTo>
                  <a:cubicBezTo>
                    <a:pt x="22" y="11"/>
                    <a:pt x="32" y="12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 bwMode="auto">
            <a:xfrm>
              <a:off x="8645525" y="4079876"/>
              <a:ext cx="85725" cy="85725"/>
            </a:xfrm>
            <a:custGeom>
              <a:avLst/>
              <a:gdLst>
                <a:gd name="T0" fmla="*/ 14 w 14"/>
                <a:gd name="T1" fmla="*/ 7 h 14"/>
                <a:gd name="T2" fmla="*/ 7 w 14"/>
                <a:gd name="T3" fmla="*/ 14 h 14"/>
                <a:gd name="T4" fmla="*/ 0 w 14"/>
                <a:gd name="T5" fmla="*/ 7 h 14"/>
                <a:gd name="T6" fmla="*/ 7 w 14"/>
                <a:gd name="T7" fmla="*/ 0 h 14"/>
                <a:gd name="T8" fmla="*/ 14 w 14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cubicBezTo>
                    <a:pt x="14" y="11"/>
                    <a:pt x="11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 bwMode="auto">
            <a:xfrm>
              <a:off x="9250363" y="4079876"/>
              <a:ext cx="87312" cy="85725"/>
            </a:xfrm>
            <a:custGeom>
              <a:avLst/>
              <a:gdLst>
                <a:gd name="T0" fmla="*/ 14 w 14"/>
                <a:gd name="T1" fmla="*/ 7 h 14"/>
                <a:gd name="T2" fmla="*/ 7 w 14"/>
                <a:gd name="T3" fmla="*/ 14 h 14"/>
                <a:gd name="T4" fmla="*/ 1 w 14"/>
                <a:gd name="T5" fmla="*/ 7 h 14"/>
                <a:gd name="T6" fmla="*/ 7 w 14"/>
                <a:gd name="T7" fmla="*/ 1 h 14"/>
                <a:gd name="T8" fmla="*/ 14 w 14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cubicBezTo>
                    <a:pt x="14" y="11"/>
                    <a:pt x="11" y="14"/>
                    <a:pt x="7" y="14"/>
                  </a:cubicBezTo>
                  <a:cubicBezTo>
                    <a:pt x="3" y="14"/>
                    <a:pt x="1" y="11"/>
                    <a:pt x="1" y="7"/>
                  </a:cubicBezTo>
                  <a:cubicBezTo>
                    <a:pt x="0" y="3"/>
                    <a:pt x="3" y="1"/>
                    <a:pt x="7" y="1"/>
                  </a:cubicBezTo>
                  <a:cubicBezTo>
                    <a:pt x="11" y="0"/>
                    <a:pt x="13" y="3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 bwMode="auto">
            <a:xfrm>
              <a:off x="8786813" y="3765551"/>
              <a:ext cx="44450" cy="30163"/>
            </a:xfrm>
            <a:custGeom>
              <a:avLst/>
              <a:gdLst>
                <a:gd name="T0" fmla="*/ 6 w 7"/>
                <a:gd name="T1" fmla="*/ 0 h 5"/>
                <a:gd name="T2" fmla="*/ 1 w 7"/>
                <a:gd name="T3" fmla="*/ 3 h 5"/>
                <a:gd name="T4" fmla="*/ 1 w 7"/>
                <a:gd name="T5" fmla="*/ 5 h 5"/>
                <a:gd name="T6" fmla="*/ 7 w 7"/>
                <a:gd name="T7" fmla="*/ 2 h 5"/>
                <a:gd name="T8" fmla="*/ 6 w 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6" y="0"/>
                  </a:moveTo>
                  <a:cubicBezTo>
                    <a:pt x="6" y="0"/>
                    <a:pt x="2" y="3"/>
                    <a:pt x="1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7" y="2"/>
                    <a:pt x="7" y="2"/>
                    <a:pt x="7" y="2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 bwMode="auto">
            <a:xfrm>
              <a:off x="9053513" y="3697288"/>
              <a:ext cx="73025" cy="61913"/>
            </a:xfrm>
            <a:custGeom>
              <a:avLst/>
              <a:gdLst>
                <a:gd name="T0" fmla="*/ 46 w 46"/>
                <a:gd name="T1" fmla="*/ 39 h 39"/>
                <a:gd name="T2" fmla="*/ 46 w 46"/>
                <a:gd name="T3" fmla="*/ 0 h 39"/>
                <a:gd name="T4" fmla="*/ 0 w 46"/>
                <a:gd name="T5" fmla="*/ 8 h 39"/>
                <a:gd name="T6" fmla="*/ 0 w 46"/>
                <a:gd name="T7" fmla="*/ 35 h 39"/>
                <a:gd name="T8" fmla="*/ 46 w 46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9">
                  <a:moveTo>
                    <a:pt x="46" y="39"/>
                  </a:moveTo>
                  <a:lnTo>
                    <a:pt x="46" y="0"/>
                  </a:lnTo>
                  <a:lnTo>
                    <a:pt x="0" y="8"/>
                  </a:lnTo>
                  <a:lnTo>
                    <a:pt x="0" y="35"/>
                  </a:lnTo>
                  <a:lnTo>
                    <a:pt x="4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7109588" y="4702104"/>
            <a:ext cx="487597" cy="729477"/>
            <a:chOff x="10158413" y="3421063"/>
            <a:chExt cx="604837" cy="904876"/>
          </a:xfrm>
          <a:solidFill>
            <a:schemeClr val="bg1"/>
          </a:solidFill>
        </p:grpSpPr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158413" y="3981451"/>
              <a:ext cx="604837" cy="301625"/>
            </a:xfrm>
            <a:custGeom>
              <a:avLst/>
              <a:gdLst>
                <a:gd name="T0" fmla="*/ 0 w 98"/>
                <a:gd name="T1" fmla="*/ 0 h 49"/>
                <a:gd name="T2" fmla="*/ 49 w 98"/>
                <a:gd name="T3" fmla="*/ 49 h 49"/>
                <a:gd name="T4" fmla="*/ 98 w 98"/>
                <a:gd name="T5" fmla="*/ 0 h 49"/>
                <a:gd name="T6" fmla="*/ 0 w 98"/>
                <a:gd name="T7" fmla="*/ 0 h 49"/>
                <a:gd name="T8" fmla="*/ 21 w 98"/>
                <a:gd name="T9" fmla="*/ 18 h 49"/>
                <a:gd name="T10" fmla="*/ 16 w 98"/>
                <a:gd name="T11" fmla="*/ 14 h 49"/>
                <a:gd name="T12" fmla="*/ 21 w 98"/>
                <a:gd name="T13" fmla="*/ 9 h 49"/>
                <a:gd name="T14" fmla="*/ 26 w 98"/>
                <a:gd name="T15" fmla="*/ 14 h 49"/>
                <a:gd name="T16" fmla="*/ 21 w 98"/>
                <a:gd name="T17" fmla="*/ 18 h 49"/>
                <a:gd name="T18" fmla="*/ 40 w 98"/>
                <a:gd name="T19" fmla="*/ 18 h 49"/>
                <a:gd name="T20" fmla="*/ 35 w 98"/>
                <a:gd name="T21" fmla="*/ 14 h 49"/>
                <a:gd name="T22" fmla="*/ 40 w 98"/>
                <a:gd name="T23" fmla="*/ 9 h 49"/>
                <a:gd name="T24" fmla="*/ 45 w 98"/>
                <a:gd name="T25" fmla="*/ 14 h 49"/>
                <a:gd name="T26" fmla="*/ 40 w 98"/>
                <a:gd name="T27" fmla="*/ 18 h 49"/>
                <a:gd name="T28" fmla="*/ 59 w 98"/>
                <a:gd name="T29" fmla="*/ 18 h 49"/>
                <a:gd name="T30" fmla="*/ 54 w 98"/>
                <a:gd name="T31" fmla="*/ 14 h 49"/>
                <a:gd name="T32" fmla="*/ 59 w 98"/>
                <a:gd name="T33" fmla="*/ 9 h 49"/>
                <a:gd name="T34" fmla="*/ 64 w 98"/>
                <a:gd name="T35" fmla="*/ 14 h 49"/>
                <a:gd name="T36" fmla="*/ 59 w 98"/>
                <a:gd name="T37" fmla="*/ 18 h 49"/>
                <a:gd name="T38" fmla="*/ 78 w 98"/>
                <a:gd name="T39" fmla="*/ 18 h 49"/>
                <a:gd name="T40" fmla="*/ 73 w 98"/>
                <a:gd name="T41" fmla="*/ 14 h 49"/>
                <a:gd name="T42" fmla="*/ 78 w 98"/>
                <a:gd name="T43" fmla="*/ 9 h 49"/>
                <a:gd name="T44" fmla="*/ 83 w 98"/>
                <a:gd name="T45" fmla="*/ 14 h 49"/>
                <a:gd name="T46" fmla="*/ 78 w 98"/>
                <a:gd name="T47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8" h="49">
                  <a:moveTo>
                    <a:pt x="0" y="0"/>
                  </a:moveTo>
                  <a:cubicBezTo>
                    <a:pt x="0" y="27"/>
                    <a:pt x="22" y="49"/>
                    <a:pt x="49" y="49"/>
                  </a:cubicBezTo>
                  <a:cubicBezTo>
                    <a:pt x="76" y="49"/>
                    <a:pt x="98" y="27"/>
                    <a:pt x="98" y="0"/>
                  </a:cubicBezTo>
                  <a:lnTo>
                    <a:pt x="0" y="0"/>
                  </a:lnTo>
                  <a:close/>
                  <a:moveTo>
                    <a:pt x="21" y="18"/>
                  </a:moveTo>
                  <a:cubicBezTo>
                    <a:pt x="18" y="18"/>
                    <a:pt x="16" y="16"/>
                    <a:pt x="16" y="14"/>
                  </a:cubicBezTo>
                  <a:cubicBezTo>
                    <a:pt x="16" y="11"/>
                    <a:pt x="18" y="9"/>
                    <a:pt x="21" y="9"/>
                  </a:cubicBezTo>
                  <a:cubicBezTo>
                    <a:pt x="23" y="9"/>
                    <a:pt x="26" y="11"/>
                    <a:pt x="26" y="14"/>
                  </a:cubicBezTo>
                  <a:cubicBezTo>
                    <a:pt x="26" y="16"/>
                    <a:pt x="23" y="18"/>
                    <a:pt x="21" y="18"/>
                  </a:cubicBezTo>
                  <a:close/>
                  <a:moveTo>
                    <a:pt x="40" y="18"/>
                  </a:moveTo>
                  <a:cubicBezTo>
                    <a:pt x="37" y="18"/>
                    <a:pt x="35" y="16"/>
                    <a:pt x="35" y="14"/>
                  </a:cubicBezTo>
                  <a:cubicBezTo>
                    <a:pt x="35" y="11"/>
                    <a:pt x="37" y="9"/>
                    <a:pt x="40" y="9"/>
                  </a:cubicBezTo>
                  <a:cubicBezTo>
                    <a:pt x="42" y="9"/>
                    <a:pt x="45" y="11"/>
                    <a:pt x="45" y="14"/>
                  </a:cubicBezTo>
                  <a:cubicBezTo>
                    <a:pt x="45" y="16"/>
                    <a:pt x="42" y="18"/>
                    <a:pt x="40" y="18"/>
                  </a:cubicBezTo>
                  <a:close/>
                  <a:moveTo>
                    <a:pt x="59" y="18"/>
                  </a:moveTo>
                  <a:cubicBezTo>
                    <a:pt x="56" y="18"/>
                    <a:pt x="54" y="16"/>
                    <a:pt x="54" y="14"/>
                  </a:cubicBezTo>
                  <a:cubicBezTo>
                    <a:pt x="54" y="11"/>
                    <a:pt x="56" y="9"/>
                    <a:pt x="59" y="9"/>
                  </a:cubicBezTo>
                  <a:cubicBezTo>
                    <a:pt x="61" y="9"/>
                    <a:pt x="64" y="11"/>
                    <a:pt x="64" y="14"/>
                  </a:cubicBezTo>
                  <a:cubicBezTo>
                    <a:pt x="64" y="16"/>
                    <a:pt x="61" y="18"/>
                    <a:pt x="59" y="18"/>
                  </a:cubicBezTo>
                  <a:close/>
                  <a:moveTo>
                    <a:pt x="78" y="18"/>
                  </a:moveTo>
                  <a:cubicBezTo>
                    <a:pt x="75" y="18"/>
                    <a:pt x="73" y="16"/>
                    <a:pt x="73" y="14"/>
                  </a:cubicBezTo>
                  <a:cubicBezTo>
                    <a:pt x="73" y="11"/>
                    <a:pt x="75" y="9"/>
                    <a:pt x="78" y="9"/>
                  </a:cubicBezTo>
                  <a:cubicBezTo>
                    <a:pt x="81" y="9"/>
                    <a:pt x="83" y="11"/>
                    <a:pt x="83" y="14"/>
                  </a:cubicBezTo>
                  <a:cubicBezTo>
                    <a:pt x="83" y="16"/>
                    <a:pt x="81" y="18"/>
                    <a:pt x="7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 bwMode="auto">
            <a:xfrm>
              <a:off x="10171113" y="3532188"/>
              <a:ext cx="307975" cy="387350"/>
            </a:xfrm>
            <a:custGeom>
              <a:avLst/>
              <a:gdLst>
                <a:gd name="T0" fmla="*/ 183 w 194"/>
                <a:gd name="T1" fmla="*/ 0 h 244"/>
                <a:gd name="T2" fmla="*/ 0 w 194"/>
                <a:gd name="T3" fmla="*/ 244 h 244"/>
                <a:gd name="T4" fmla="*/ 194 w 194"/>
                <a:gd name="T5" fmla="*/ 244 h 244"/>
                <a:gd name="T6" fmla="*/ 183 w 194"/>
                <a:gd name="T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244">
                  <a:moveTo>
                    <a:pt x="183" y="0"/>
                  </a:moveTo>
                  <a:lnTo>
                    <a:pt x="0" y="244"/>
                  </a:lnTo>
                  <a:lnTo>
                    <a:pt x="194" y="244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 bwMode="auto">
            <a:xfrm>
              <a:off x="10461625" y="3532188"/>
              <a:ext cx="301625" cy="387350"/>
            </a:xfrm>
            <a:custGeom>
              <a:avLst/>
              <a:gdLst>
                <a:gd name="T0" fmla="*/ 11 w 190"/>
                <a:gd name="T1" fmla="*/ 0 h 244"/>
                <a:gd name="T2" fmla="*/ 190 w 190"/>
                <a:gd name="T3" fmla="*/ 244 h 244"/>
                <a:gd name="T4" fmla="*/ 0 w 190"/>
                <a:gd name="T5" fmla="*/ 244 h 244"/>
                <a:gd name="T6" fmla="*/ 11 w 190"/>
                <a:gd name="T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44">
                  <a:moveTo>
                    <a:pt x="11" y="0"/>
                  </a:moveTo>
                  <a:lnTo>
                    <a:pt x="190" y="244"/>
                  </a:lnTo>
                  <a:lnTo>
                    <a:pt x="0" y="24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448925" y="3421063"/>
              <a:ext cx="36512" cy="560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 bwMode="auto">
            <a:xfrm>
              <a:off x="10250488" y="4178301"/>
              <a:ext cx="149225" cy="141288"/>
            </a:xfrm>
            <a:custGeom>
              <a:avLst/>
              <a:gdLst>
                <a:gd name="T0" fmla="*/ 15 w 24"/>
                <a:gd name="T1" fmla="*/ 5 h 23"/>
                <a:gd name="T2" fmla="*/ 6 w 24"/>
                <a:gd name="T3" fmla="*/ 14 h 23"/>
                <a:gd name="T4" fmla="*/ 6 w 24"/>
                <a:gd name="T5" fmla="*/ 23 h 23"/>
                <a:gd name="T6" fmla="*/ 24 w 24"/>
                <a:gd name="T7" fmla="*/ 5 h 23"/>
                <a:gd name="T8" fmla="*/ 15 w 24"/>
                <a:gd name="T9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5" y="5"/>
                  </a:moveTo>
                  <a:cubicBezTo>
                    <a:pt x="15" y="10"/>
                    <a:pt x="11" y="14"/>
                    <a:pt x="6" y="14"/>
                  </a:cubicBezTo>
                  <a:cubicBezTo>
                    <a:pt x="0" y="14"/>
                    <a:pt x="0" y="23"/>
                    <a:pt x="6" y="23"/>
                  </a:cubicBezTo>
                  <a:cubicBezTo>
                    <a:pt x="16" y="23"/>
                    <a:pt x="23" y="15"/>
                    <a:pt x="24" y="5"/>
                  </a:cubicBezTo>
                  <a:cubicBezTo>
                    <a:pt x="24" y="0"/>
                    <a:pt x="15" y="0"/>
                    <a:pt x="1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 bwMode="auto">
            <a:xfrm>
              <a:off x="10344150" y="4178301"/>
              <a:ext cx="215900" cy="147638"/>
            </a:xfrm>
            <a:custGeom>
              <a:avLst/>
              <a:gdLst>
                <a:gd name="T0" fmla="*/ 26 w 35"/>
                <a:gd name="T1" fmla="*/ 5 h 24"/>
                <a:gd name="T2" fmla="*/ 9 w 35"/>
                <a:gd name="T3" fmla="*/ 5 h 24"/>
                <a:gd name="T4" fmla="*/ 0 w 35"/>
                <a:gd name="T5" fmla="*/ 5 h 24"/>
                <a:gd name="T6" fmla="*/ 18 w 35"/>
                <a:gd name="T7" fmla="*/ 23 h 24"/>
                <a:gd name="T8" fmla="*/ 35 w 35"/>
                <a:gd name="T9" fmla="*/ 5 h 24"/>
                <a:gd name="T10" fmla="*/ 26 w 35"/>
                <a:gd name="T11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4">
                  <a:moveTo>
                    <a:pt x="26" y="5"/>
                  </a:moveTo>
                  <a:cubicBezTo>
                    <a:pt x="26" y="17"/>
                    <a:pt x="9" y="17"/>
                    <a:pt x="9" y="5"/>
                  </a:cubicBezTo>
                  <a:cubicBezTo>
                    <a:pt x="8" y="0"/>
                    <a:pt x="0" y="0"/>
                    <a:pt x="0" y="5"/>
                  </a:cubicBezTo>
                  <a:cubicBezTo>
                    <a:pt x="0" y="15"/>
                    <a:pt x="8" y="23"/>
                    <a:pt x="18" y="23"/>
                  </a:cubicBezTo>
                  <a:cubicBezTo>
                    <a:pt x="27" y="24"/>
                    <a:pt x="35" y="15"/>
                    <a:pt x="35" y="5"/>
                  </a:cubicBezTo>
                  <a:cubicBezTo>
                    <a:pt x="35" y="0"/>
                    <a:pt x="27" y="0"/>
                    <a:pt x="2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 bwMode="auto">
            <a:xfrm>
              <a:off x="10504488" y="4178301"/>
              <a:ext cx="147637" cy="141288"/>
            </a:xfrm>
            <a:custGeom>
              <a:avLst/>
              <a:gdLst>
                <a:gd name="T0" fmla="*/ 18 w 24"/>
                <a:gd name="T1" fmla="*/ 14 h 23"/>
                <a:gd name="T2" fmla="*/ 9 w 24"/>
                <a:gd name="T3" fmla="*/ 5 h 23"/>
                <a:gd name="T4" fmla="*/ 0 w 24"/>
                <a:gd name="T5" fmla="*/ 5 h 23"/>
                <a:gd name="T6" fmla="*/ 18 w 24"/>
                <a:gd name="T7" fmla="*/ 23 h 23"/>
                <a:gd name="T8" fmla="*/ 18 w 24"/>
                <a:gd name="T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14"/>
                  </a:moveTo>
                  <a:cubicBezTo>
                    <a:pt x="13" y="14"/>
                    <a:pt x="9" y="10"/>
                    <a:pt x="9" y="5"/>
                  </a:cubicBezTo>
                  <a:cubicBezTo>
                    <a:pt x="9" y="0"/>
                    <a:pt x="0" y="0"/>
                    <a:pt x="0" y="5"/>
                  </a:cubicBezTo>
                  <a:cubicBezTo>
                    <a:pt x="1" y="15"/>
                    <a:pt x="8" y="23"/>
                    <a:pt x="18" y="23"/>
                  </a:cubicBezTo>
                  <a:cubicBezTo>
                    <a:pt x="24" y="23"/>
                    <a:pt x="24" y="14"/>
                    <a:pt x="1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 bwMode="auto">
            <a:xfrm>
              <a:off x="10479088" y="3427413"/>
              <a:ext cx="130175" cy="98425"/>
            </a:xfrm>
            <a:custGeom>
              <a:avLst/>
              <a:gdLst>
                <a:gd name="T0" fmla="*/ 0 w 82"/>
                <a:gd name="T1" fmla="*/ 0 h 62"/>
                <a:gd name="T2" fmla="*/ 82 w 82"/>
                <a:gd name="T3" fmla="*/ 31 h 62"/>
                <a:gd name="T4" fmla="*/ 0 w 82"/>
                <a:gd name="T5" fmla="*/ 62 h 62"/>
                <a:gd name="T6" fmla="*/ 0 w 82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62">
                  <a:moveTo>
                    <a:pt x="0" y="0"/>
                  </a:moveTo>
                  <a:lnTo>
                    <a:pt x="82" y="31"/>
                  </a:lnTo>
                  <a:lnTo>
                    <a:pt x="0" y="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3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232026" y="2476500"/>
            <a:ext cx="1395413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081089" y="2757489"/>
            <a:ext cx="2582863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69351" y="2470150"/>
            <a:ext cx="1395413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50302" y="2765426"/>
            <a:ext cx="2582863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232026" y="4621214"/>
            <a:ext cx="1395413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081089" y="4902201"/>
            <a:ext cx="2582863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69351" y="4613275"/>
            <a:ext cx="1395413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50302" y="4908552"/>
            <a:ext cx="2582863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2537" y="386207"/>
            <a:ext cx="3217199" cy="564776"/>
            <a:chOff x="0" y="498275"/>
            <a:chExt cx="3217199" cy="564776"/>
          </a:xfrm>
        </p:grpSpPr>
        <p:sp>
          <p:nvSpPr>
            <p:cNvPr id="49" name="出自【趣你的PPT】(微信:qunideppt)：最优质的PPT资源库"/>
            <p:cNvSpPr txBox="1"/>
            <p:nvPr/>
          </p:nvSpPr>
          <p:spPr>
            <a:xfrm>
              <a:off x="1208857" y="549831"/>
              <a:ext cx="200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单击编辑标题</a:t>
              </a:r>
            </a:p>
          </p:txBody>
        </p:sp>
        <p:pic>
          <p:nvPicPr>
            <p:cNvPr id="5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8275"/>
              <a:ext cx="1307924" cy="564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8752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5775141" y="3871989"/>
            <a:ext cx="762819" cy="2986011"/>
            <a:chOff x="5775142" y="3871990"/>
            <a:chExt cx="762818" cy="2986010"/>
          </a:xfrm>
          <a:solidFill>
            <a:schemeClr val="accent1"/>
          </a:solidFill>
        </p:grpSpPr>
        <p:sp>
          <p:nvSpPr>
            <p:cNvPr id="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27415" y="3871990"/>
              <a:ext cx="458271" cy="200420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56551" y="3871990"/>
              <a:ext cx="229135" cy="200420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 bwMode="auto">
            <a:xfrm>
              <a:off x="5775142" y="5876198"/>
              <a:ext cx="762818" cy="981802"/>
            </a:xfrm>
            <a:custGeom>
              <a:avLst/>
              <a:gdLst>
                <a:gd name="T0" fmla="*/ 105 w 526"/>
                <a:gd name="T1" fmla="*/ 0 h 677"/>
                <a:gd name="T2" fmla="*/ 421 w 526"/>
                <a:gd name="T3" fmla="*/ 0 h 677"/>
                <a:gd name="T4" fmla="*/ 526 w 526"/>
                <a:gd name="T5" fmla="*/ 677 h 677"/>
                <a:gd name="T6" fmla="*/ 0 w 526"/>
                <a:gd name="T7" fmla="*/ 677 h 677"/>
                <a:gd name="T8" fmla="*/ 105 w 526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6" h="677">
                  <a:moveTo>
                    <a:pt x="105" y="0"/>
                  </a:moveTo>
                  <a:lnTo>
                    <a:pt x="421" y="0"/>
                  </a:lnTo>
                  <a:lnTo>
                    <a:pt x="526" y="677"/>
                  </a:lnTo>
                  <a:lnTo>
                    <a:pt x="0" y="677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 bwMode="auto">
            <a:xfrm>
              <a:off x="6156551" y="5876198"/>
              <a:ext cx="381409" cy="981802"/>
            </a:xfrm>
            <a:custGeom>
              <a:avLst/>
              <a:gdLst>
                <a:gd name="T0" fmla="*/ 158 w 263"/>
                <a:gd name="T1" fmla="*/ 0 h 677"/>
                <a:gd name="T2" fmla="*/ 0 w 263"/>
                <a:gd name="T3" fmla="*/ 0 h 677"/>
                <a:gd name="T4" fmla="*/ 0 w 263"/>
                <a:gd name="T5" fmla="*/ 677 h 677"/>
                <a:gd name="T6" fmla="*/ 263 w 263"/>
                <a:gd name="T7" fmla="*/ 677 h 677"/>
                <a:gd name="T8" fmla="*/ 158 w 263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77">
                  <a:moveTo>
                    <a:pt x="158" y="0"/>
                  </a:moveTo>
                  <a:lnTo>
                    <a:pt x="0" y="0"/>
                  </a:lnTo>
                  <a:lnTo>
                    <a:pt x="0" y="677"/>
                  </a:lnTo>
                  <a:lnTo>
                    <a:pt x="263" y="677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3154589" y="3871989"/>
            <a:ext cx="1905595" cy="2986011"/>
            <a:chOff x="3154588" y="3871990"/>
            <a:chExt cx="1905595" cy="2986010"/>
          </a:xfrm>
          <a:solidFill>
            <a:schemeClr val="accent1"/>
          </a:solidFill>
        </p:grpSpPr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03362" y="3871990"/>
              <a:ext cx="456821" cy="200420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32497" y="3871990"/>
              <a:ext cx="227686" cy="200420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 bwMode="auto">
            <a:xfrm>
              <a:off x="3154588" y="5876198"/>
              <a:ext cx="1905594" cy="981802"/>
            </a:xfrm>
            <a:custGeom>
              <a:avLst/>
              <a:gdLst>
                <a:gd name="T0" fmla="*/ 1314 w 1314"/>
                <a:gd name="T1" fmla="*/ 0 h 677"/>
                <a:gd name="T2" fmla="*/ 999 w 1314"/>
                <a:gd name="T3" fmla="*/ 0 h 677"/>
                <a:gd name="T4" fmla="*/ 0 w 1314"/>
                <a:gd name="T5" fmla="*/ 677 h 677"/>
                <a:gd name="T6" fmla="*/ 597 w 1314"/>
                <a:gd name="T7" fmla="*/ 677 h 677"/>
                <a:gd name="T8" fmla="*/ 1314 w 1314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4" h="677">
                  <a:moveTo>
                    <a:pt x="1314" y="0"/>
                  </a:moveTo>
                  <a:lnTo>
                    <a:pt x="999" y="0"/>
                  </a:lnTo>
                  <a:lnTo>
                    <a:pt x="0" y="677"/>
                  </a:lnTo>
                  <a:lnTo>
                    <a:pt x="597" y="677"/>
                  </a:lnTo>
                  <a:lnTo>
                    <a:pt x="1314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 bwMode="auto">
            <a:xfrm>
              <a:off x="3572252" y="5876198"/>
              <a:ext cx="1487929" cy="981802"/>
            </a:xfrm>
            <a:custGeom>
              <a:avLst/>
              <a:gdLst>
                <a:gd name="T0" fmla="*/ 1026 w 1026"/>
                <a:gd name="T1" fmla="*/ 0 h 677"/>
                <a:gd name="T2" fmla="*/ 869 w 1026"/>
                <a:gd name="T3" fmla="*/ 0 h 677"/>
                <a:gd name="T4" fmla="*/ 0 w 1026"/>
                <a:gd name="T5" fmla="*/ 677 h 677"/>
                <a:gd name="T6" fmla="*/ 310 w 1026"/>
                <a:gd name="T7" fmla="*/ 677 h 677"/>
                <a:gd name="T8" fmla="*/ 1026 w 1026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6" h="677">
                  <a:moveTo>
                    <a:pt x="1026" y="0"/>
                  </a:moveTo>
                  <a:lnTo>
                    <a:pt x="869" y="0"/>
                  </a:lnTo>
                  <a:lnTo>
                    <a:pt x="0" y="677"/>
                  </a:lnTo>
                  <a:lnTo>
                    <a:pt x="310" y="677"/>
                  </a:lnTo>
                  <a:lnTo>
                    <a:pt x="1026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4480093" y="2868436"/>
            <a:ext cx="3352919" cy="3989565"/>
            <a:chOff x="4480092" y="2868435"/>
            <a:chExt cx="3352918" cy="3989565"/>
          </a:xfrm>
          <a:solidFill>
            <a:schemeClr val="accent2"/>
          </a:solidFill>
        </p:grpSpPr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64664" y="3370212"/>
              <a:ext cx="458271" cy="25059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93799" y="3370212"/>
              <a:ext cx="229135" cy="25059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 bwMode="auto">
            <a:xfrm>
              <a:off x="4480092" y="5876198"/>
              <a:ext cx="1242842" cy="981802"/>
            </a:xfrm>
            <a:custGeom>
              <a:avLst/>
              <a:gdLst>
                <a:gd name="T0" fmla="*/ 857 w 857"/>
                <a:gd name="T1" fmla="*/ 0 h 677"/>
                <a:gd name="T2" fmla="*/ 541 w 857"/>
                <a:gd name="T3" fmla="*/ 0 h 677"/>
                <a:gd name="T4" fmla="*/ 0 w 857"/>
                <a:gd name="T5" fmla="*/ 677 h 677"/>
                <a:gd name="T6" fmla="*/ 563 w 857"/>
                <a:gd name="T7" fmla="*/ 677 h 677"/>
                <a:gd name="T8" fmla="*/ 857 w 857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677">
                  <a:moveTo>
                    <a:pt x="857" y="0"/>
                  </a:moveTo>
                  <a:lnTo>
                    <a:pt x="541" y="0"/>
                  </a:lnTo>
                  <a:lnTo>
                    <a:pt x="0" y="677"/>
                  </a:lnTo>
                  <a:lnTo>
                    <a:pt x="563" y="677"/>
                  </a:lnTo>
                  <a:lnTo>
                    <a:pt x="8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 bwMode="auto">
            <a:xfrm>
              <a:off x="4881805" y="5876198"/>
              <a:ext cx="841130" cy="981802"/>
            </a:xfrm>
            <a:custGeom>
              <a:avLst/>
              <a:gdLst>
                <a:gd name="T0" fmla="*/ 580 w 580"/>
                <a:gd name="T1" fmla="*/ 0 h 677"/>
                <a:gd name="T2" fmla="*/ 422 w 580"/>
                <a:gd name="T3" fmla="*/ 0 h 677"/>
                <a:gd name="T4" fmla="*/ 0 w 580"/>
                <a:gd name="T5" fmla="*/ 677 h 677"/>
                <a:gd name="T6" fmla="*/ 286 w 580"/>
                <a:gd name="T7" fmla="*/ 677 h 677"/>
                <a:gd name="T8" fmla="*/ 580 w 580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0" h="677">
                  <a:moveTo>
                    <a:pt x="580" y="0"/>
                  </a:moveTo>
                  <a:lnTo>
                    <a:pt x="422" y="0"/>
                  </a:lnTo>
                  <a:lnTo>
                    <a:pt x="0" y="677"/>
                  </a:lnTo>
                  <a:lnTo>
                    <a:pt x="286" y="677"/>
                  </a:lnTo>
                  <a:lnTo>
                    <a:pt x="5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90168" y="2868435"/>
              <a:ext cx="458271" cy="3007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819303" y="2868435"/>
              <a:ext cx="229135" cy="3007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6590168" y="5876198"/>
              <a:ext cx="1242842" cy="981802"/>
            </a:xfrm>
            <a:custGeom>
              <a:avLst/>
              <a:gdLst>
                <a:gd name="T0" fmla="*/ 0 w 857"/>
                <a:gd name="T1" fmla="*/ 0 h 677"/>
                <a:gd name="T2" fmla="*/ 316 w 857"/>
                <a:gd name="T3" fmla="*/ 0 h 677"/>
                <a:gd name="T4" fmla="*/ 857 w 857"/>
                <a:gd name="T5" fmla="*/ 677 h 677"/>
                <a:gd name="T6" fmla="*/ 294 w 857"/>
                <a:gd name="T7" fmla="*/ 677 h 677"/>
                <a:gd name="T8" fmla="*/ 0 w 857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677">
                  <a:moveTo>
                    <a:pt x="0" y="0"/>
                  </a:moveTo>
                  <a:lnTo>
                    <a:pt x="316" y="0"/>
                  </a:lnTo>
                  <a:lnTo>
                    <a:pt x="857" y="677"/>
                  </a:lnTo>
                  <a:lnTo>
                    <a:pt x="294" y="6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 bwMode="auto">
            <a:xfrm>
              <a:off x="6819303" y="5876198"/>
              <a:ext cx="1013707" cy="981802"/>
            </a:xfrm>
            <a:custGeom>
              <a:avLst/>
              <a:gdLst>
                <a:gd name="T0" fmla="*/ 158 w 699"/>
                <a:gd name="T1" fmla="*/ 0 h 677"/>
                <a:gd name="T2" fmla="*/ 0 w 699"/>
                <a:gd name="T3" fmla="*/ 0 h 677"/>
                <a:gd name="T4" fmla="*/ 415 w 699"/>
                <a:gd name="T5" fmla="*/ 677 h 677"/>
                <a:gd name="T6" fmla="*/ 699 w 699"/>
                <a:gd name="T7" fmla="*/ 677 h 677"/>
                <a:gd name="T8" fmla="*/ 158 w 699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677">
                  <a:moveTo>
                    <a:pt x="158" y="0"/>
                  </a:moveTo>
                  <a:lnTo>
                    <a:pt x="0" y="0"/>
                  </a:lnTo>
                  <a:lnTo>
                    <a:pt x="415" y="677"/>
                  </a:lnTo>
                  <a:lnTo>
                    <a:pt x="699" y="677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7252919" y="2371008"/>
            <a:ext cx="1905595" cy="4486992"/>
            <a:chOff x="7252919" y="2371008"/>
            <a:chExt cx="1905594" cy="4486992"/>
          </a:xfrm>
          <a:solidFill>
            <a:schemeClr val="accent1"/>
          </a:solidFill>
        </p:grpSpPr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52919" y="2371008"/>
              <a:ext cx="456821" cy="350519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82055" y="2371008"/>
              <a:ext cx="227686" cy="350519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7252919" y="5876198"/>
              <a:ext cx="1905594" cy="981802"/>
            </a:xfrm>
            <a:custGeom>
              <a:avLst/>
              <a:gdLst>
                <a:gd name="T0" fmla="*/ 0 w 1314"/>
                <a:gd name="T1" fmla="*/ 0 h 677"/>
                <a:gd name="T2" fmla="*/ 315 w 1314"/>
                <a:gd name="T3" fmla="*/ 0 h 677"/>
                <a:gd name="T4" fmla="*/ 1314 w 1314"/>
                <a:gd name="T5" fmla="*/ 677 h 677"/>
                <a:gd name="T6" fmla="*/ 717 w 1314"/>
                <a:gd name="T7" fmla="*/ 677 h 677"/>
                <a:gd name="T8" fmla="*/ 0 w 1314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4" h="677">
                  <a:moveTo>
                    <a:pt x="0" y="0"/>
                  </a:moveTo>
                  <a:lnTo>
                    <a:pt x="315" y="0"/>
                  </a:lnTo>
                  <a:lnTo>
                    <a:pt x="1314" y="677"/>
                  </a:lnTo>
                  <a:lnTo>
                    <a:pt x="717" y="6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 bwMode="auto">
            <a:xfrm>
              <a:off x="7482055" y="5876198"/>
              <a:ext cx="1676458" cy="981802"/>
            </a:xfrm>
            <a:custGeom>
              <a:avLst/>
              <a:gdLst>
                <a:gd name="T0" fmla="*/ 157 w 1156"/>
                <a:gd name="T1" fmla="*/ 0 h 677"/>
                <a:gd name="T2" fmla="*/ 0 w 1156"/>
                <a:gd name="T3" fmla="*/ 0 h 677"/>
                <a:gd name="T4" fmla="*/ 870 w 1156"/>
                <a:gd name="T5" fmla="*/ 677 h 677"/>
                <a:gd name="T6" fmla="*/ 1156 w 1156"/>
                <a:gd name="T7" fmla="*/ 677 h 677"/>
                <a:gd name="T8" fmla="*/ 157 w 1156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677">
                  <a:moveTo>
                    <a:pt x="157" y="0"/>
                  </a:moveTo>
                  <a:lnTo>
                    <a:pt x="0" y="0"/>
                  </a:lnTo>
                  <a:lnTo>
                    <a:pt x="870" y="677"/>
                  </a:lnTo>
                  <a:lnTo>
                    <a:pt x="1156" y="677"/>
                  </a:lnTo>
                  <a:lnTo>
                    <a:pt x="157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53277" y="1385888"/>
            <a:ext cx="657225" cy="65563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89777" y="1322389"/>
            <a:ext cx="784225" cy="931863"/>
          </a:xfrm>
          <a:custGeom>
            <a:avLst/>
            <a:gdLst>
              <a:gd name="T0" fmla="*/ 272787 w 1200"/>
              <a:gd name="T1" fmla="*/ 765205 h 1426"/>
              <a:gd name="T2" fmla="*/ 0 w 1200"/>
              <a:gd name="T3" fmla="*/ 391743 h 1426"/>
              <a:gd name="T4" fmla="*/ 391561 w 1200"/>
              <a:gd name="T5" fmla="*/ 0 h 1426"/>
              <a:gd name="T6" fmla="*/ 783121 w 1200"/>
              <a:gd name="T7" fmla="*/ 391743 h 1426"/>
              <a:gd name="T8" fmla="*/ 510334 w 1200"/>
              <a:gd name="T9" fmla="*/ 765205 h 1426"/>
              <a:gd name="T10" fmla="*/ 391561 w 1200"/>
              <a:gd name="T11" fmla="*/ 931043 h 1426"/>
              <a:gd name="T12" fmla="*/ 272787 w 1200"/>
              <a:gd name="T13" fmla="*/ 765205 h 1426"/>
              <a:gd name="T14" fmla="*/ 685231 w 1200"/>
              <a:gd name="T15" fmla="*/ 391743 h 1426"/>
              <a:gd name="T16" fmla="*/ 391561 w 1200"/>
              <a:gd name="T17" fmla="*/ 97936 h 1426"/>
              <a:gd name="T18" fmla="*/ 97890 w 1200"/>
              <a:gd name="T19" fmla="*/ 391743 h 1426"/>
              <a:gd name="T20" fmla="*/ 391561 w 1200"/>
              <a:gd name="T21" fmla="*/ 685551 h 1426"/>
              <a:gd name="T22" fmla="*/ 685231 w 1200"/>
              <a:gd name="T23" fmla="*/ 391743 h 142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00" h="1426">
                <a:moveTo>
                  <a:pt x="418" y="1172"/>
                </a:moveTo>
                <a:cubicBezTo>
                  <a:pt x="176" y="1095"/>
                  <a:pt x="0" y="868"/>
                  <a:pt x="0" y="600"/>
                </a:cubicBezTo>
                <a:cubicBezTo>
                  <a:pt x="0" y="269"/>
                  <a:pt x="269" y="0"/>
                  <a:pt x="600" y="0"/>
                </a:cubicBezTo>
                <a:cubicBezTo>
                  <a:pt x="932" y="0"/>
                  <a:pt x="1200" y="269"/>
                  <a:pt x="1200" y="600"/>
                </a:cubicBezTo>
                <a:cubicBezTo>
                  <a:pt x="1200" y="868"/>
                  <a:pt x="1025" y="1095"/>
                  <a:pt x="782" y="1172"/>
                </a:cubicBezTo>
                <a:cubicBezTo>
                  <a:pt x="600" y="1426"/>
                  <a:pt x="600" y="1426"/>
                  <a:pt x="600" y="1426"/>
                </a:cubicBezTo>
                <a:lnTo>
                  <a:pt x="418" y="1172"/>
                </a:lnTo>
                <a:close/>
                <a:moveTo>
                  <a:pt x="1050" y="600"/>
                </a:moveTo>
                <a:cubicBezTo>
                  <a:pt x="1050" y="351"/>
                  <a:pt x="849" y="150"/>
                  <a:pt x="600" y="150"/>
                </a:cubicBezTo>
                <a:cubicBezTo>
                  <a:pt x="352" y="150"/>
                  <a:pt x="150" y="351"/>
                  <a:pt x="150" y="600"/>
                </a:cubicBezTo>
                <a:cubicBezTo>
                  <a:pt x="150" y="849"/>
                  <a:pt x="352" y="1050"/>
                  <a:pt x="600" y="1050"/>
                </a:cubicBezTo>
                <a:cubicBezTo>
                  <a:pt x="849" y="1050"/>
                  <a:pt x="1050" y="849"/>
                  <a:pt x="1050" y="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7481888" y="1322389"/>
            <a:ext cx="392112" cy="931863"/>
          </a:xfrm>
          <a:custGeom>
            <a:avLst/>
            <a:gdLst>
              <a:gd name="T0" fmla="*/ 0 w 600"/>
              <a:gd name="T1" fmla="*/ 97936 h 1426"/>
              <a:gd name="T2" fmla="*/ 293670 w 600"/>
              <a:gd name="T3" fmla="*/ 391743 h 1426"/>
              <a:gd name="T4" fmla="*/ 0 w 600"/>
              <a:gd name="T5" fmla="*/ 685551 h 1426"/>
              <a:gd name="T6" fmla="*/ 0 w 600"/>
              <a:gd name="T7" fmla="*/ 685551 h 1426"/>
              <a:gd name="T8" fmla="*/ 0 w 600"/>
              <a:gd name="T9" fmla="*/ 931043 h 1426"/>
              <a:gd name="T10" fmla="*/ 118773 w 600"/>
              <a:gd name="T11" fmla="*/ 765205 h 1426"/>
              <a:gd name="T12" fmla="*/ 391560 w 600"/>
              <a:gd name="T13" fmla="*/ 391743 h 1426"/>
              <a:gd name="T14" fmla="*/ 0 w 600"/>
              <a:gd name="T15" fmla="*/ 0 h 1426"/>
              <a:gd name="T16" fmla="*/ 0 w 600"/>
              <a:gd name="T17" fmla="*/ 0 h 1426"/>
              <a:gd name="T18" fmla="*/ 0 w 600"/>
              <a:gd name="T19" fmla="*/ 97936 h 1426"/>
              <a:gd name="T20" fmla="*/ 0 w 600"/>
              <a:gd name="T21" fmla="*/ 97936 h 14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00" h="1426">
                <a:moveTo>
                  <a:pt x="0" y="150"/>
                </a:moveTo>
                <a:cubicBezTo>
                  <a:pt x="249" y="150"/>
                  <a:pt x="450" y="351"/>
                  <a:pt x="450" y="600"/>
                </a:cubicBezTo>
                <a:cubicBezTo>
                  <a:pt x="450" y="849"/>
                  <a:pt x="249" y="1050"/>
                  <a:pt x="0" y="1050"/>
                </a:cubicBezTo>
                <a:cubicBezTo>
                  <a:pt x="0" y="1050"/>
                  <a:pt x="0" y="1050"/>
                  <a:pt x="0" y="1050"/>
                </a:cubicBezTo>
                <a:cubicBezTo>
                  <a:pt x="0" y="1426"/>
                  <a:pt x="0" y="1426"/>
                  <a:pt x="0" y="1426"/>
                </a:cubicBezTo>
                <a:cubicBezTo>
                  <a:pt x="182" y="1172"/>
                  <a:pt x="182" y="1172"/>
                  <a:pt x="182" y="1172"/>
                </a:cubicBezTo>
                <a:cubicBezTo>
                  <a:pt x="425" y="1095"/>
                  <a:pt x="600" y="868"/>
                  <a:pt x="600" y="600"/>
                </a:cubicBezTo>
                <a:cubicBezTo>
                  <a:pt x="600" y="269"/>
                  <a:pt x="332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40588" y="1516065"/>
            <a:ext cx="482600" cy="388937"/>
          </a:xfrm>
          <a:custGeom>
            <a:avLst/>
            <a:gdLst>
              <a:gd name="T0" fmla="*/ 467305 w 742"/>
              <a:gd name="T1" fmla="*/ 161133 h 598"/>
              <a:gd name="T2" fmla="*/ 437366 w 742"/>
              <a:gd name="T3" fmla="*/ 161133 h 598"/>
              <a:gd name="T4" fmla="*/ 394410 w 742"/>
              <a:gd name="T5" fmla="*/ 88069 h 598"/>
              <a:gd name="T6" fmla="*/ 408729 w 742"/>
              <a:gd name="T7" fmla="*/ 9133 h 598"/>
              <a:gd name="T8" fmla="*/ 317611 w 742"/>
              <a:gd name="T9" fmla="*/ 47622 h 598"/>
              <a:gd name="T10" fmla="*/ 255130 w 742"/>
              <a:gd name="T11" fmla="*/ 39794 h 598"/>
              <a:gd name="T12" fmla="*/ 83959 w 742"/>
              <a:gd name="T13" fmla="*/ 129167 h 598"/>
              <a:gd name="T14" fmla="*/ 51417 w 742"/>
              <a:gd name="T15" fmla="*/ 129167 h 598"/>
              <a:gd name="T16" fmla="*/ 31240 w 742"/>
              <a:gd name="T17" fmla="*/ 120687 h 598"/>
              <a:gd name="T18" fmla="*/ 22779 w 742"/>
              <a:gd name="T19" fmla="*/ 100463 h 598"/>
              <a:gd name="T20" fmla="*/ 51417 w 742"/>
              <a:gd name="T21" fmla="*/ 71760 h 598"/>
              <a:gd name="T22" fmla="*/ 71593 w 742"/>
              <a:gd name="T23" fmla="*/ 80240 h 598"/>
              <a:gd name="T24" fmla="*/ 87864 w 742"/>
              <a:gd name="T25" fmla="*/ 80240 h 598"/>
              <a:gd name="T26" fmla="*/ 87864 w 742"/>
              <a:gd name="T27" fmla="*/ 63931 h 598"/>
              <a:gd name="T28" fmla="*/ 51417 w 742"/>
              <a:gd name="T29" fmla="*/ 48927 h 598"/>
              <a:gd name="T30" fmla="*/ 0 w 742"/>
              <a:gd name="T31" fmla="*/ 100463 h 598"/>
              <a:gd name="T32" fmla="*/ 14969 w 742"/>
              <a:gd name="T33" fmla="*/ 136996 h 598"/>
              <a:gd name="T34" fmla="*/ 51417 w 742"/>
              <a:gd name="T35" fmla="*/ 152000 h 598"/>
              <a:gd name="T36" fmla="*/ 74847 w 742"/>
              <a:gd name="T37" fmla="*/ 152000 h 598"/>
              <a:gd name="T38" fmla="*/ 68989 w 742"/>
              <a:gd name="T39" fmla="*/ 193751 h 598"/>
              <a:gd name="T40" fmla="*/ 106738 w 742"/>
              <a:gd name="T41" fmla="*/ 290952 h 598"/>
              <a:gd name="T42" fmla="*/ 90467 w 742"/>
              <a:gd name="T43" fmla="*/ 379021 h 598"/>
              <a:gd name="T44" fmla="*/ 99579 w 742"/>
              <a:gd name="T45" fmla="*/ 390111 h 598"/>
              <a:gd name="T46" fmla="*/ 165314 w 742"/>
              <a:gd name="T47" fmla="*/ 390111 h 598"/>
              <a:gd name="T48" fmla="*/ 177680 w 742"/>
              <a:gd name="T49" fmla="*/ 379021 h 598"/>
              <a:gd name="T50" fmla="*/ 180934 w 742"/>
              <a:gd name="T51" fmla="*/ 335965 h 598"/>
              <a:gd name="T52" fmla="*/ 255130 w 742"/>
              <a:gd name="T53" fmla="*/ 347055 h 598"/>
              <a:gd name="T54" fmla="*/ 311753 w 742"/>
              <a:gd name="T55" fmla="*/ 341184 h 598"/>
              <a:gd name="T56" fmla="*/ 314357 w 742"/>
              <a:gd name="T57" fmla="*/ 379021 h 598"/>
              <a:gd name="T58" fmla="*/ 326723 w 742"/>
              <a:gd name="T59" fmla="*/ 390111 h 598"/>
              <a:gd name="T60" fmla="*/ 392458 w 742"/>
              <a:gd name="T61" fmla="*/ 390111 h 598"/>
              <a:gd name="T62" fmla="*/ 401570 w 742"/>
              <a:gd name="T63" fmla="*/ 379021 h 598"/>
              <a:gd name="T64" fmla="*/ 387902 w 742"/>
              <a:gd name="T65" fmla="*/ 305304 h 598"/>
              <a:gd name="T66" fmla="*/ 425651 w 742"/>
              <a:gd name="T67" fmla="*/ 258334 h 598"/>
              <a:gd name="T68" fmla="*/ 467305 w 742"/>
              <a:gd name="T69" fmla="*/ 258334 h 598"/>
              <a:gd name="T70" fmla="*/ 482925 w 742"/>
              <a:gd name="T71" fmla="*/ 242025 h 598"/>
              <a:gd name="T72" fmla="*/ 482925 w 742"/>
              <a:gd name="T73" fmla="*/ 177442 h 598"/>
              <a:gd name="T74" fmla="*/ 467305 w 742"/>
              <a:gd name="T75" fmla="*/ 161133 h 598"/>
              <a:gd name="T76" fmla="*/ 320865 w 742"/>
              <a:gd name="T77" fmla="*/ 91330 h 598"/>
              <a:gd name="T78" fmla="*/ 306547 w 742"/>
              <a:gd name="T79" fmla="*/ 99159 h 598"/>
              <a:gd name="T80" fmla="*/ 255130 w 742"/>
              <a:gd name="T81" fmla="*/ 91983 h 598"/>
              <a:gd name="T82" fmla="*/ 193951 w 742"/>
              <a:gd name="T83" fmla="*/ 101768 h 598"/>
              <a:gd name="T84" fmla="*/ 190046 w 742"/>
              <a:gd name="T85" fmla="*/ 102420 h 598"/>
              <a:gd name="T86" fmla="*/ 179632 w 742"/>
              <a:gd name="T87" fmla="*/ 95244 h 598"/>
              <a:gd name="T88" fmla="*/ 186141 w 742"/>
              <a:gd name="T89" fmla="*/ 80893 h 598"/>
              <a:gd name="T90" fmla="*/ 255130 w 742"/>
              <a:gd name="T91" fmla="*/ 69802 h 598"/>
              <a:gd name="T92" fmla="*/ 313055 w 742"/>
              <a:gd name="T93" fmla="*/ 76978 h 598"/>
              <a:gd name="T94" fmla="*/ 320865 w 742"/>
              <a:gd name="T95" fmla="*/ 91330 h 598"/>
              <a:gd name="T96" fmla="*/ 373583 w 742"/>
              <a:gd name="T97" fmla="*/ 176789 h 598"/>
              <a:gd name="T98" fmla="*/ 350153 w 742"/>
              <a:gd name="T99" fmla="*/ 153304 h 598"/>
              <a:gd name="T100" fmla="*/ 373583 w 742"/>
              <a:gd name="T101" fmla="*/ 129167 h 598"/>
              <a:gd name="T102" fmla="*/ 397665 w 742"/>
              <a:gd name="T103" fmla="*/ 153304 h 598"/>
              <a:gd name="T104" fmla="*/ 373583 w 742"/>
              <a:gd name="T105" fmla="*/ 176789 h 598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742" h="598">
                <a:moveTo>
                  <a:pt x="718" y="247"/>
                </a:moveTo>
                <a:cubicBezTo>
                  <a:pt x="672" y="247"/>
                  <a:pt x="672" y="247"/>
                  <a:pt x="672" y="247"/>
                </a:cubicBezTo>
                <a:cubicBezTo>
                  <a:pt x="662" y="204"/>
                  <a:pt x="640" y="166"/>
                  <a:pt x="606" y="135"/>
                </a:cubicBezTo>
                <a:cubicBezTo>
                  <a:pt x="623" y="91"/>
                  <a:pt x="646" y="20"/>
                  <a:pt x="628" y="14"/>
                </a:cubicBezTo>
                <a:cubicBezTo>
                  <a:pt x="577" y="0"/>
                  <a:pt x="518" y="46"/>
                  <a:pt x="488" y="73"/>
                </a:cubicBezTo>
                <a:cubicBezTo>
                  <a:pt x="459" y="66"/>
                  <a:pt x="427" y="61"/>
                  <a:pt x="392" y="61"/>
                </a:cubicBezTo>
                <a:cubicBezTo>
                  <a:pt x="263" y="61"/>
                  <a:pt x="170" y="117"/>
                  <a:pt x="129" y="198"/>
                </a:cubicBezTo>
                <a:cubicBezTo>
                  <a:pt x="79" y="198"/>
                  <a:pt x="79" y="198"/>
                  <a:pt x="79" y="198"/>
                </a:cubicBezTo>
                <a:cubicBezTo>
                  <a:pt x="67" y="198"/>
                  <a:pt x="56" y="193"/>
                  <a:pt x="48" y="185"/>
                </a:cubicBezTo>
                <a:cubicBezTo>
                  <a:pt x="39" y="177"/>
                  <a:pt x="35" y="166"/>
                  <a:pt x="35" y="154"/>
                </a:cubicBezTo>
                <a:cubicBezTo>
                  <a:pt x="35" y="130"/>
                  <a:pt x="55" y="110"/>
                  <a:pt x="79" y="110"/>
                </a:cubicBezTo>
                <a:cubicBezTo>
                  <a:pt x="91" y="110"/>
                  <a:pt x="102" y="114"/>
                  <a:pt x="110" y="123"/>
                </a:cubicBezTo>
                <a:cubicBezTo>
                  <a:pt x="117" y="130"/>
                  <a:pt x="128" y="130"/>
                  <a:pt x="135" y="123"/>
                </a:cubicBezTo>
                <a:cubicBezTo>
                  <a:pt x="142" y="116"/>
                  <a:pt x="142" y="105"/>
                  <a:pt x="135" y="98"/>
                </a:cubicBezTo>
                <a:cubicBezTo>
                  <a:pt x="120" y="83"/>
                  <a:pt x="100" y="75"/>
                  <a:pt x="79" y="75"/>
                </a:cubicBezTo>
                <a:cubicBezTo>
                  <a:pt x="35" y="75"/>
                  <a:pt x="0" y="110"/>
                  <a:pt x="0" y="154"/>
                </a:cubicBezTo>
                <a:cubicBezTo>
                  <a:pt x="0" y="175"/>
                  <a:pt x="8" y="195"/>
                  <a:pt x="23" y="210"/>
                </a:cubicBezTo>
                <a:cubicBezTo>
                  <a:pt x="38" y="225"/>
                  <a:pt x="58" y="233"/>
                  <a:pt x="79" y="233"/>
                </a:cubicBezTo>
                <a:cubicBezTo>
                  <a:pt x="115" y="233"/>
                  <a:pt x="115" y="233"/>
                  <a:pt x="115" y="233"/>
                </a:cubicBezTo>
                <a:cubicBezTo>
                  <a:pt x="109" y="253"/>
                  <a:pt x="106" y="275"/>
                  <a:pt x="106" y="297"/>
                </a:cubicBezTo>
                <a:cubicBezTo>
                  <a:pt x="106" y="353"/>
                  <a:pt x="126" y="405"/>
                  <a:pt x="164" y="446"/>
                </a:cubicBezTo>
                <a:cubicBezTo>
                  <a:pt x="139" y="581"/>
                  <a:pt x="139" y="581"/>
                  <a:pt x="139" y="581"/>
                </a:cubicBezTo>
                <a:cubicBezTo>
                  <a:pt x="137" y="591"/>
                  <a:pt x="143" y="598"/>
                  <a:pt x="153" y="598"/>
                </a:cubicBezTo>
                <a:cubicBezTo>
                  <a:pt x="254" y="598"/>
                  <a:pt x="254" y="598"/>
                  <a:pt x="254" y="598"/>
                </a:cubicBezTo>
                <a:cubicBezTo>
                  <a:pt x="264" y="598"/>
                  <a:pt x="272" y="591"/>
                  <a:pt x="273" y="581"/>
                </a:cubicBezTo>
                <a:cubicBezTo>
                  <a:pt x="278" y="515"/>
                  <a:pt x="278" y="515"/>
                  <a:pt x="278" y="515"/>
                </a:cubicBezTo>
                <a:cubicBezTo>
                  <a:pt x="312" y="526"/>
                  <a:pt x="350" y="532"/>
                  <a:pt x="392" y="532"/>
                </a:cubicBezTo>
                <a:cubicBezTo>
                  <a:pt x="423" y="532"/>
                  <a:pt x="452" y="529"/>
                  <a:pt x="479" y="523"/>
                </a:cubicBezTo>
                <a:cubicBezTo>
                  <a:pt x="483" y="581"/>
                  <a:pt x="483" y="581"/>
                  <a:pt x="483" y="581"/>
                </a:cubicBezTo>
                <a:cubicBezTo>
                  <a:pt x="484" y="591"/>
                  <a:pt x="493" y="598"/>
                  <a:pt x="502" y="598"/>
                </a:cubicBezTo>
                <a:cubicBezTo>
                  <a:pt x="603" y="598"/>
                  <a:pt x="603" y="598"/>
                  <a:pt x="603" y="598"/>
                </a:cubicBezTo>
                <a:cubicBezTo>
                  <a:pt x="613" y="598"/>
                  <a:pt x="619" y="591"/>
                  <a:pt x="617" y="581"/>
                </a:cubicBezTo>
                <a:cubicBezTo>
                  <a:pt x="596" y="468"/>
                  <a:pt x="596" y="468"/>
                  <a:pt x="596" y="468"/>
                </a:cubicBezTo>
                <a:cubicBezTo>
                  <a:pt x="621" y="447"/>
                  <a:pt x="640" y="423"/>
                  <a:pt x="654" y="396"/>
                </a:cubicBezTo>
                <a:cubicBezTo>
                  <a:pt x="718" y="396"/>
                  <a:pt x="718" y="396"/>
                  <a:pt x="718" y="396"/>
                </a:cubicBezTo>
                <a:cubicBezTo>
                  <a:pt x="731" y="396"/>
                  <a:pt x="742" y="385"/>
                  <a:pt x="742" y="371"/>
                </a:cubicBezTo>
                <a:cubicBezTo>
                  <a:pt x="742" y="272"/>
                  <a:pt x="742" y="272"/>
                  <a:pt x="742" y="272"/>
                </a:cubicBezTo>
                <a:cubicBezTo>
                  <a:pt x="742" y="258"/>
                  <a:pt x="731" y="247"/>
                  <a:pt x="718" y="247"/>
                </a:cubicBezTo>
                <a:close/>
                <a:moveTo>
                  <a:pt x="493" y="140"/>
                </a:moveTo>
                <a:cubicBezTo>
                  <a:pt x="490" y="149"/>
                  <a:pt x="480" y="155"/>
                  <a:pt x="471" y="152"/>
                </a:cubicBezTo>
                <a:cubicBezTo>
                  <a:pt x="447" y="145"/>
                  <a:pt x="420" y="141"/>
                  <a:pt x="392" y="141"/>
                </a:cubicBezTo>
                <a:cubicBezTo>
                  <a:pt x="358" y="141"/>
                  <a:pt x="326" y="146"/>
                  <a:pt x="298" y="156"/>
                </a:cubicBezTo>
                <a:cubicBezTo>
                  <a:pt x="296" y="157"/>
                  <a:pt x="294" y="157"/>
                  <a:pt x="292" y="157"/>
                </a:cubicBezTo>
                <a:cubicBezTo>
                  <a:pt x="285" y="157"/>
                  <a:pt x="278" y="153"/>
                  <a:pt x="276" y="146"/>
                </a:cubicBezTo>
                <a:cubicBezTo>
                  <a:pt x="273" y="137"/>
                  <a:pt x="277" y="127"/>
                  <a:pt x="286" y="124"/>
                </a:cubicBezTo>
                <a:cubicBezTo>
                  <a:pt x="318" y="112"/>
                  <a:pt x="354" y="107"/>
                  <a:pt x="392" y="107"/>
                </a:cubicBezTo>
                <a:cubicBezTo>
                  <a:pt x="423" y="107"/>
                  <a:pt x="453" y="111"/>
                  <a:pt x="481" y="118"/>
                </a:cubicBezTo>
                <a:cubicBezTo>
                  <a:pt x="490" y="121"/>
                  <a:pt x="495" y="131"/>
                  <a:pt x="493" y="140"/>
                </a:cubicBezTo>
                <a:close/>
                <a:moveTo>
                  <a:pt x="574" y="271"/>
                </a:moveTo>
                <a:cubicBezTo>
                  <a:pt x="554" y="271"/>
                  <a:pt x="538" y="255"/>
                  <a:pt x="538" y="235"/>
                </a:cubicBezTo>
                <a:cubicBezTo>
                  <a:pt x="538" y="214"/>
                  <a:pt x="554" y="198"/>
                  <a:pt x="574" y="198"/>
                </a:cubicBezTo>
                <a:cubicBezTo>
                  <a:pt x="594" y="198"/>
                  <a:pt x="611" y="214"/>
                  <a:pt x="611" y="235"/>
                </a:cubicBezTo>
                <a:cubicBezTo>
                  <a:pt x="611" y="255"/>
                  <a:pt x="594" y="271"/>
                  <a:pt x="574" y="2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29301" y="2874964"/>
            <a:ext cx="655639" cy="65563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64214" y="2809877"/>
            <a:ext cx="784225" cy="931863"/>
          </a:xfrm>
          <a:custGeom>
            <a:avLst/>
            <a:gdLst>
              <a:gd name="T0" fmla="*/ 272787 w 1200"/>
              <a:gd name="T1" fmla="*/ 765205 h 1426"/>
              <a:gd name="T2" fmla="*/ 0 w 1200"/>
              <a:gd name="T3" fmla="*/ 391743 h 1426"/>
              <a:gd name="T4" fmla="*/ 391561 w 1200"/>
              <a:gd name="T5" fmla="*/ 0 h 1426"/>
              <a:gd name="T6" fmla="*/ 783121 w 1200"/>
              <a:gd name="T7" fmla="*/ 391743 h 1426"/>
              <a:gd name="T8" fmla="*/ 510334 w 1200"/>
              <a:gd name="T9" fmla="*/ 765205 h 1426"/>
              <a:gd name="T10" fmla="*/ 391561 w 1200"/>
              <a:gd name="T11" fmla="*/ 931043 h 1426"/>
              <a:gd name="T12" fmla="*/ 272787 w 1200"/>
              <a:gd name="T13" fmla="*/ 765205 h 1426"/>
              <a:gd name="T14" fmla="*/ 685231 w 1200"/>
              <a:gd name="T15" fmla="*/ 391743 h 1426"/>
              <a:gd name="T16" fmla="*/ 391561 w 1200"/>
              <a:gd name="T17" fmla="*/ 97936 h 1426"/>
              <a:gd name="T18" fmla="*/ 97890 w 1200"/>
              <a:gd name="T19" fmla="*/ 391743 h 1426"/>
              <a:gd name="T20" fmla="*/ 391561 w 1200"/>
              <a:gd name="T21" fmla="*/ 685551 h 1426"/>
              <a:gd name="T22" fmla="*/ 685231 w 1200"/>
              <a:gd name="T23" fmla="*/ 391743 h 142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00" h="1426">
                <a:moveTo>
                  <a:pt x="418" y="1172"/>
                </a:moveTo>
                <a:cubicBezTo>
                  <a:pt x="176" y="1095"/>
                  <a:pt x="0" y="868"/>
                  <a:pt x="0" y="600"/>
                </a:cubicBezTo>
                <a:cubicBezTo>
                  <a:pt x="0" y="269"/>
                  <a:pt x="269" y="0"/>
                  <a:pt x="600" y="0"/>
                </a:cubicBezTo>
                <a:cubicBezTo>
                  <a:pt x="931" y="0"/>
                  <a:pt x="1200" y="269"/>
                  <a:pt x="1200" y="600"/>
                </a:cubicBezTo>
                <a:cubicBezTo>
                  <a:pt x="1200" y="868"/>
                  <a:pt x="1024" y="1095"/>
                  <a:pt x="782" y="1172"/>
                </a:cubicBezTo>
                <a:cubicBezTo>
                  <a:pt x="600" y="1426"/>
                  <a:pt x="600" y="1426"/>
                  <a:pt x="600" y="1426"/>
                </a:cubicBezTo>
                <a:lnTo>
                  <a:pt x="418" y="1172"/>
                </a:lnTo>
                <a:close/>
                <a:moveTo>
                  <a:pt x="1050" y="600"/>
                </a:moveTo>
                <a:cubicBezTo>
                  <a:pt x="1050" y="352"/>
                  <a:pt x="849" y="150"/>
                  <a:pt x="600" y="150"/>
                </a:cubicBezTo>
                <a:cubicBezTo>
                  <a:pt x="351" y="150"/>
                  <a:pt x="150" y="352"/>
                  <a:pt x="150" y="600"/>
                </a:cubicBezTo>
                <a:cubicBezTo>
                  <a:pt x="150" y="849"/>
                  <a:pt x="351" y="1050"/>
                  <a:pt x="600" y="1050"/>
                </a:cubicBezTo>
                <a:cubicBezTo>
                  <a:pt x="849" y="1050"/>
                  <a:pt x="1050" y="849"/>
                  <a:pt x="1050" y="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6156326" y="2809877"/>
            <a:ext cx="392113" cy="931863"/>
          </a:xfrm>
          <a:custGeom>
            <a:avLst/>
            <a:gdLst>
              <a:gd name="T0" fmla="*/ 0 w 600"/>
              <a:gd name="T1" fmla="*/ 97936 h 1426"/>
              <a:gd name="T2" fmla="*/ 293670 w 600"/>
              <a:gd name="T3" fmla="*/ 391743 h 1426"/>
              <a:gd name="T4" fmla="*/ 0 w 600"/>
              <a:gd name="T5" fmla="*/ 685551 h 1426"/>
              <a:gd name="T6" fmla="*/ 0 w 600"/>
              <a:gd name="T7" fmla="*/ 685551 h 1426"/>
              <a:gd name="T8" fmla="*/ 0 w 600"/>
              <a:gd name="T9" fmla="*/ 931043 h 1426"/>
              <a:gd name="T10" fmla="*/ 118773 w 600"/>
              <a:gd name="T11" fmla="*/ 765205 h 1426"/>
              <a:gd name="T12" fmla="*/ 391560 w 600"/>
              <a:gd name="T13" fmla="*/ 391743 h 1426"/>
              <a:gd name="T14" fmla="*/ 0 w 600"/>
              <a:gd name="T15" fmla="*/ 0 h 1426"/>
              <a:gd name="T16" fmla="*/ 0 w 600"/>
              <a:gd name="T17" fmla="*/ 0 h 1426"/>
              <a:gd name="T18" fmla="*/ 0 w 600"/>
              <a:gd name="T19" fmla="*/ 97936 h 1426"/>
              <a:gd name="T20" fmla="*/ 0 w 600"/>
              <a:gd name="T21" fmla="*/ 97936 h 14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00" h="1426">
                <a:moveTo>
                  <a:pt x="0" y="150"/>
                </a:moveTo>
                <a:cubicBezTo>
                  <a:pt x="249" y="150"/>
                  <a:pt x="450" y="352"/>
                  <a:pt x="450" y="600"/>
                </a:cubicBezTo>
                <a:cubicBezTo>
                  <a:pt x="450" y="849"/>
                  <a:pt x="249" y="1050"/>
                  <a:pt x="0" y="1050"/>
                </a:cubicBezTo>
                <a:cubicBezTo>
                  <a:pt x="0" y="1050"/>
                  <a:pt x="0" y="1050"/>
                  <a:pt x="0" y="1050"/>
                </a:cubicBezTo>
                <a:cubicBezTo>
                  <a:pt x="0" y="1426"/>
                  <a:pt x="0" y="1426"/>
                  <a:pt x="0" y="1426"/>
                </a:cubicBezTo>
                <a:cubicBezTo>
                  <a:pt x="182" y="1172"/>
                  <a:pt x="182" y="1172"/>
                  <a:pt x="182" y="1172"/>
                </a:cubicBezTo>
                <a:cubicBezTo>
                  <a:pt x="424" y="1095"/>
                  <a:pt x="600" y="868"/>
                  <a:pt x="600" y="600"/>
                </a:cubicBezTo>
                <a:cubicBezTo>
                  <a:pt x="600" y="269"/>
                  <a:pt x="331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70589" y="2978151"/>
            <a:ext cx="371475" cy="395288"/>
          </a:xfrm>
          <a:custGeom>
            <a:avLst/>
            <a:gdLst>
              <a:gd name="T0" fmla="*/ 334001 w 568"/>
              <a:gd name="T1" fmla="*/ 97148 h 605"/>
              <a:gd name="T2" fmla="*/ 321582 w 568"/>
              <a:gd name="T3" fmla="*/ 51508 h 605"/>
              <a:gd name="T4" fmla="*/ 149679 w 568"/>
              <a:gd name="T5" fmla="*/ 97148 h 605"/>
              <a:gd name="T6" fmla="*/ 334001 w 568"/>
              <a:gd name="T7" fmla="*/ 97148 h 605"/>
              <a:gd name="T8" fmla="*/ 28106 w 568"/>
              <a:gd name="T9" fmla="*/ 95192 h 605"/>
              <a:gd name="T10" fmla="*/ 313085 w 568"/>
              <a:gd name="T11" fmla="*/ 18908 h 605"/>
              <a:gd name="T12" fmla="*/ 311124 w 568"/>
              <a:gd name="T13" fmla="*/ 11736 h 605"/>
              <a:gd name="T14" fmla="*/ 294783 w 568"/>
              <a:gd name="T15" fmla="*/ 1956 h 605"/>
              <a:gd name="T16" fmla="*/ 35949 w 568"/>
              <a:gd name="T17" fmla="*/ 71720 h 605"/>
              <a:gd name="T18" fmla="*/ 26145 w 568"/>
              <a:gd name="T19" fmla="*/ 87368 h 605"/>
              <a:gd name="T20" fmla="*/ 28106 w 568"/>
              <a:gd name="T21" fmla="*/ 95192 h 605"/>
              <a:gd name="T22" fmla="*/ 177131 w 568"/>
              <a:gd name="T23" fmla="*/ 252325 h 605"/>
              <a:gd name="T24" fmla="*/ 220270 w 568"/>
              <a:gd name="T25" fmla="*/ 295357 h 605"/>
              <a:gd name="T26" fmla="*/ 371257 w 568"/>
              <a:gd name="T27" fmla="*/ 295357 h 605"/>
              <a:gd name="T28" fmla="*/ 371257 w 568"/>
              <a:gd name="T29" fmla="*/ 209945 h 605"/>
              <a:gd name="T30" fmla="*/ 220270 w 568"/>
              <a:gd name="T31" fmla="*/ 209945 h 605"/>
              <a:gd name="T32" fmla="*/ 177131 w 568"/>
              <a:gd name="T33" fmla="*/ 252325 h 605"/>
              <a:gd name="T34" fmla="*/ 241840 w 568"/>
              <a:gd name="T35" fmla="*/ 252325 h 605"/>
              <a:gd name="T36" fmla="*/ 218963 w 568"/>
              <a:gd name="T37" fmla="*/ 275145 h 605"/>
              <a:gd name="T38" fmla="*/ 196740 w 568"/>
              <a:gd name="T39" fmla="*/ 252325 h 605"/>
              <a:gd name="T40" fmla="*/ 218963 w 568"/>
              <a:gd name="T41" fmla="*/ 230157 h 605"/>
              <a:gd name="T42" fmla="*/ 241840 w 568"/>
              <a:gd name="T43" fmla="*/ 252325 h 605"/>
              <a:gd name="T44" fmla="*/ 352956 w 568"/>
              <a:gd name="T45" fmla="*/ 110840 h 605"/>
              <a:gd name="T46" fmla="*/ 18301 w 568"/>
              <a:gd name="T47" fmla="*/ 110840 h 605"/>
              <a:gd name="T48" fmla="*/ 0 w 568"/>
              <a:gd name="T49" fmla="*/ 129096 h 605"/>
              <a:gd name="T50" fmla="*/ 0 w 568"/>
              <a:gd name="T51" fmla="*/ 376205 h 605"/>
              <a:gd name="T52" fmla="*/ 18301 w 568"/>
              <a:gd name="T53" fmla="*/ 394461 h 605"/>
              <a:gd name="T54" fmla="*/ 352956 w 568"/>
              <a:gd name="T55" fmla="*/ 394461 h 605"/>
              <a:gd name="T56" fmla="*/ 371257 w 568"/>
              <a:gd name="T57" fmla="*/ 376205 h 605"/>
              <a:gd name="T58" fmla="*/ 371257 w 568"/>
              <a:gd name="T59" fmla="*/ 309049 h 605"/>
              <a:gd name="T60" fmla="*/ 220270 w 568"/>
              <a:gd name="T61" fmla="*/ 309049 h 605"/>
              <a:gd name="T62" fmla="*/ 163405 w 568"/>
              <a:gd name="T63" fmla="*/ 252325 h 605"/>
              <a:gd name="T64" fmla="*/ 220270 w 568"/>
              <a:gd name="T65" fmla="*/ 196252 h 605"/>
              <a:gd name="T66" fmla="*/ 371257 w 568"/>
              <a:gd name="T67" fmla="*/ 196252 h 605"/>
              <a:gd name="T68" fmla="*/ 371257 w 568"/>
              <a:gd name="T69" fmla="*/ 129096 h 605"/>
              <a:gd name="T70" fmla="*/ 352956 w 568"/>
              <a:gd name="T71" fmla="*/ 110840 h 60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68" h="605">
                <a:moveTo>
                  <a:pt x="511" y="149"/>
                </a:moveTo>
                <a:cubicBezTo>
                  <a:pt x="492" y="79"/>
                  <a:pt x="492" y="79"/>
                  <a:pt x="492" y="79"/>
                </a:cubicBezTo>
                <a:cubicBezTo>
                  <a:pt x="229" y="149"/>
                  <a:pt x="229" y="149"/>
                  <a:pt x="229" y="149"/>
                </a:cubicBezTo>
                <a:lnTo>
                  <a:pt x="511" y="149"/>
                </a:lnTo>
                <a:close/>
                <a:moveTo>
                  <a:pt x="43" y="146"/>
                </a:moveTo>
                <a:cubicBezTo>
                  <a:pt x="479" y="29"/>
                  <a:pt x="479" y="29"/>
                  <a:pt x="479" y="29"/>
                </a:cubicBezTo>
                <a:cubicBezTo>
                  <a:pt x="476" y="18"/>
                  <a:pt x="476" y="18"/>
                  <a:pt x="476" y="18"/>
                </a:cubicBezTo>
                <a:cubicBezTo>
                  <a:pt x="473" y="7"/>
                  <a:pt x="462" y="0"/>
                  <a:pt x="451" y="3"/>
                </a:cubicBezTo>
                <a:cubicBezTo>
                  <a:pt x="55" y="110"/>
                  <a:pt x="55" y="110"/>
                  <a:pt x="55" y="110"/>
                </a:cubicBezTo>
                <a:cubicBezTo>
                  <a:pt x="44" y="112"/>
                  <a:pt x="37" y="124"/>
                  <a:pt x="40" y="134"/>
                </a:cubicBezTo>
                <a:lnTo>
                  <a:pt x="43" y="146"/>
                </a:lnTo>
                <a:close/>
                <a:moveTo>
                  <a:pt x="271" y="387"/>
                </a:moveTo>
                <a:cubicBezTo>
                  <a:pt x="271" y="423"/>
                  <a:pt x="301" y="453"/>
                  <a:pt x="337" y="453"/>
                </a:cubicBezTo>
                <a:cubicBezTo>
                  <a:pt x="568" y="453"/>
                  <a:pt x="568" y="453"/>
                  <a:pt x="568" y="453"/>
                </a:cubicBezTo>
                <a:cubicBezTo>
                  <a:pt x="568" y="322"/>
                  <a:pt x="568" y="322"/>
                  <a:pt x="568" y="322"/>
                </a:cubicBezTo>
                <a:cubicBezTo>
                  <a:pt x="337" y="322"/>
                  <a:pt x="337" y="322"/>
                  <a:pt x="337" y="322"/>
                </a:cubicBezTo>
                <a:cubicBezTo>
                  <a:pt x="301" y="322"/>
                  <a:pt x="271" y="351"/>
                  <a:pt x="271" y="387"/>
                </a:cubicBezTo>
                <a:close/>
                <a:moveTo>
                  <a:pt x="370" y="387"/>
                </a:moveTo>
                <a:cubicBezTo>
                  <a:pt x="370" y="406"/>
                  <a:pt x="355" y="422"/>
                  <a:pt x="335" y="422"/>
                </a:cubicBezTo>
                <a:cubicBezTo>
                  <a:pt x="316" y="422"/>
                  <a:pt x="301" y="406"/>
                  <a:pt x="301" y="387"/>
                </a:cubicBezTo>
                <a:cubicBezTo>
                  <a:pt x="301" y="368"/>
                  <a:pt x="316" y="353"/>
                  <a:pt x="335" y="353"/>
                </a:cubicBezTo>
                <a:cubicBezTo>
                  <a:pt x="355" y="353"/>
                  <a:pt x="370" y="368"/>
                  <a:pt x="370" y="387"/>
                </a:cubicBezTo>
                <a:close/>
                <a:moveTo>
                  <a:pt x="540" y="170"/>
                </a:moveTo>
                <a:cubicBezTo>
                  <a:pt x="28" y="170"/>
                  <a:pt x="28" y="170"/>
                  <a:pt x="28" y="170"/>
                </a:cubicBezTo>
                <a:cubicBezTo>
                  <a:pt x="13" y="170"/>
                  <a:pt x="0" y="183"/>
                  <a:pt x="0" y="198"/>
                </a:cubicBezTo>
                <a:cubicBezTo>
                  <a:pt x="0" y="577"/>
                  <a:pt x="0" y="577"/>
                  <a:pt x="0" y="577"/>
                </a:cubicBezTo>
                <a:cubicBezTo>
                  <a:pt x="0" y="592"/>
                  <a:pt x="13" y="605"/>
                  <a:pt x="28" y="605"/>
                </a:cubicBezTo>
                <a:cubicBezTo>
                  <a:pt x="540" y="605"/>
                  <a:pt x="540" y="605"/>
                  <a:pt x="540" y="605"/>
                </a:cubicBezTo>
                <a:cubicBezTo>
                  <a:pt x="555" y="605"/>
                  <a:pt x="568" y="592"/>
                  <a:pt x="568" y="577"/>
                </a:cubicBezTo>
                <a:cubicBezTo>
                  <a:pt x="568" y="474"/>
                  <a:pt x="568" y="474"/>
                  <a:pt x="568" y="474"/>
                </a:cubicBezTo>
                <a:cubicBezTo>
                  <a:pt x="337" y="474"/>
                  <a:pt x="337" y="474"/>
                  <a:pt x="337" y="474"/>
                </a:cubicBezTo>
                <a:cubicBezTo>
                  <a:pt x="289" y="474"/>
                  <a:pt x="250" y="435"/>
                  <a:pt x="250" y="387"/>
                </a:cubicBezTo>
                <a:cubicBezTo>
                  <a:pt x="250" y="340"/>
                  <a:pt x="289" y="301"/>
                  <a:pt x="337" y="301"/>
                </a:cubicBezTo>
                <a:cubicBezTo>
                  <a:pt x="568" y="301"/>
                  <a:pt x="568" y="301"/>
                  <a:pt x="568" y="301"/>
                </a:cubicBezTo>
                <a:cubicBezTo>
                  <a:pt x="568" y="198"/>
                  <a:pt x="568" y="198"/>
                  <a:pt x="568" y="198"/>
                </a:cubicBezTo>
                <a:cubicBezTo>
                  <a:pt x="568" y="183"/>
                  <a:pt x="555" y="170"/>
                  <a:pt x="540" y="1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65726" y="2371726"/>
            <a:ext cx="657225" cy="657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02226" y="2309813"/>
            <a:ext cx="782639" cy="930275"/>
          </a:xfrm>
          <a:custGeom>
            <a:avLst/>
            <a:gdLst>
              <a:gd name="T0" fmla="*/ 272787 w 1200"/>
              <a:gd name="T1" fmla="*/ 763898 h 1425"/>
              <a:gd name="T2" fmla="*/ 0 w 1200"/>
              <a:gd name="T3" fmla="*/ 391408 h 1425"/>
              <a:gd name="T4" fmla="*/ 391561 w 1200"/>
              <a:gd name="T5" fmla="*/ 0 h 1425"/>
              <a:gd name="T6" fmla="*/ 783121 w 1200"/>
              <a:gd name="T7" fmla="*/ 391408 h 1425"/>
              <a:gd name="T8" fmla="*/ 510334 w 1200"/>
              <a:gd name="T9" fmla="*/ 763898 h 1425"/>
              <a:gd name="T10" fmla="*/ 391561 w 1200"/>
              <a:gd name="T11" fmla="*/ 929594 h 1425"/>
              <a:gd name="T12" fmla="*/ 272787 w 1200"/>
              <a:gd name="T13" fmla="*/ 763898 h 1425"/>
              <a:gd name="T14" fmla="*/ 685231 w 1200"/>
              <a:gd name="T15" fmla="*/ 391408 h 1425"/>
              <a:gd name="T16" fmla="*/ 391561 w 1200"/>
              <a:gd name="T17" fmla="*/ 97852 h 1425"/>
              <a:gd name="T18" fmla="*/ 97890 w 1200"/>
              <a:gd name="T19" fmla="*/ 391408 h 1425"/>
              <a:gd name="T20" fmla="*/ 391561 w 1200"/>
              <a:gd name="T21" fmla="*/ 684964 h 1425"/>
              <a:gd name="T22" fmla="*/ 685231 w 1200"/>
              <a:gd name="T23" fmla="*/ 391408 h 1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00" h="1425">
                <a:moveTo>
                  <a:pt x="418" y="1171"/>
                </a:moveTo>
                <a:cubicBezTo>
                  <a:pt x="175" y="1094"/>
                  <a:pt x="0" y="868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931" y="0"/>
                  <a:pt x="1200" y="268"/>
                  <a:pt x="1200" y="600"/>
                </a:cubicBezTo>
                <a:cubicBezTo>
                  <a:pt x="1200" y="868"/>
                  <a:pt x="1024" y="1094"/>
                  <a:pt x="782" y="1171"/>
                </a:cubicBezTo>
                <a:cubicBezTo>
                  <a:pt x="600" y="1425"/>
                  <a:pt x="600" y="1425"/>
                  <a:pt x="600" y="1425"/>
                </a:cubicBezTo>
                <a:lnTo>
                  <a:pt x="418" y="1171"/>
                </a:lnTo>
                <a:close/>
                <a:moveTo>
                  <a:pt x="1050" y="600"/>
                </a:moveTo>
                <a:cubicBezTo>
                  <a:pt x="1050" y="351"/>
                  <a:pt x="848" y="150"/>
                  <a:pt x="600" y="150"/>
                </a:cubicBezTo>
                <a:cubicBezTo>
                  <a:pt x="351" y="150"/>
                  <a:pt x="150" y="351"/>
                  <a:pt x="150" y="600"/>
                </a:cubicBezTo>
                <a:cubicBezTo>
                  <a:pt x="150" y="848"/>
                  <a:pt x="351" y="1050"/>
                  <a:pt x="600" y="1050"/>
                </a:cubicBezTo>
                <a:cubicBezTo>
                  <a:pt x="848" y="1050"/>
                  <a:pt x="1050" y="848"/>
                  <a:pt x="1050" y="6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>
            <a:off x="5494339" y="2309813"/>
            <a:ext cx="390525" cy="930275"/>
          </a:xfrm>
          <a:custGeom>
            <a:avLst/>
            <a:gdLst>
              <a:gd name="T0" fmla="*/ 0 w 600"/>
              <a:gd name="T1" fmla="*/ 97852 h 1425"/>
              <a:gd name="T2" fmla="*/ 293670 w 600"/>
              <a:gd name="T3" fmla="*/ 391408 h 1425"/>
              <a:gd name="T4" fmla="*/ 0 w 600"/>
              <a:gd name="T5" fmla="*/ 684964 h 1425"/>
              <a:gd name="T6" fmla="*/ 0 w 600"/>
              <a:gd name="T7" fmla="*/ 684964 h 1425"/>
              <a:gd name="T8" fmla="*/ 0 w 600"/>
              <a:gd name="T9" fmla="*/ 929594 h 1425"/>
              <a:gd name="T10" fmla="*/ 118773 w 600"/>
              <a:gd name="T11" fmla="*/ 763898 h 1425"/>
              <a:gd name="T12" fmla="*/ 391560 w 600"/>
              <a:gd name="T13" fmla="*/ 391408 h 1425"/>
              <a:gd name="T14" fmla="*/ 0 w 600"/>
              <a:gd name="T15" fmla="*/ 0 h 1425"/>
              <a:gd name="T16" fmla="*/ 0 w 600"/>
              <a:gd name="T17" fmla="*/ 0 h 1425"/>
              <a:gd name="T18" fmla="*/ 0 w 600"/>
              <a:gd name="T19" fmla="*/ 97852 h 1425"/>
              <a:gd name="T20" fmla="*/ 0 w 600"/>
              <a:gd name="T21" fmla="*/ 97852 h 142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00" h="1425">
                <a:moveTo>
                  <a:pt x="0" y="150"/>
                </a:moveTo>
                <a:cubicBezTo>
                  <a:pt x="248" y="150"/>
                  <a:pt x="450" y="351"/>
                  <a:pt x="450" y="600"/>
                </a:cubicBezTo>
                <a:cubicBezTo>
                  <a:pt x="450" y="848"/>
                  <a:pt x="248" y="1050"/>
                  <a:pt x="0" y="1050"/>
                </a:cubicBezTo>
                <a:cubicBezTo>
                  <a:pt x="0" y="1050"/>
                  <a:pt x="0" y="1050"/>
                  <a:pt x="0" y="1050"/>
                </a:cubicBezTo>
                <a:cubicBezTo>
                  <a:pt x="0" y="1425"/>
                  <a:pt x="0" y="1425"/>
                  <a:pt x="0" y="1425"/>
                </a:cubicBezTo>
                <a:cubicBezTo>
                  <a:pt x="182" y="1171"/>
                  <a:pt x="182" y="1171"/>
                  <a:pt x="182" y="1171"/>
                </a:cubicBezTo>
                <a:cubicBezTo>
                  <a:pt x="424" y="1094"/>
                  <a:pt x="600" y="868"/>
                  <a:pt x="600" y="600"/>
                </a:cubicBezTo>
                <a:cubicBezTo>
                  <a:pt x="600" y="268"/>
                  <a:pt x="331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81614" y="2511426"/>
            <a:ext cx="430212" cy="379413"/>
          </a:xfrm>
          <a:custGeom>
            <a:avLst/>
            <a:gdLst>
              <a:gd name="T0" fmla="*/ 412304 w 658"/>
              <a:gd name="T1" fmla="*/ 0 h 581"/>
              <a:gd name="T2" fmla="*/ 74371 w 658"/>
              <a:gd name="T3" fmla="*/ 0 h 581"/>
              <a:gd name="T4" fmla="*/ 57409 w 658"/>
              <a:gd name="T5" fmla="*/ 16938 h 581"/>
              <a:gd name="T6" fmla="*/ 57409 w 658"/>
              <a:gd name="T7" fmla="*/ 26711 h 581"/>
              <a:gd name="T8" fmla="*/ 429266 w 658"/>
              <a:gd name="T9" fmla="*/ 26711 h 581"/>
              <a:gd name="T10" fmla="*/ 429266 w 658"/>
              <a:gd name="T11" fmla="*/ 16938 h 581"/>
              <a:gd name="T12" fmla="*/ 412304 w 658"/>
              <a:gd name="T13" fmla="*/ 0 h 581"/>
              <a:gd name="T14" fmla="*/ 57409 w 658"/>
              <a:gd name="T15" fmla="*/ 119221 h 581"/>
              <a:gd name="T16" fmla="*/ 354895 w 658"/>
              <a:gd name="T17" fmla="*/ 119221 h 581"/>
              <a:gd name="T18" fmla="*/ 386861 w 658"/>
              <a:gd name="T19" fmla="*/ 151143 h 581"/>
              <a:gd name="T20" fmla="*/ 386861 w 658"/>
              <a:gd name="T21" fmla="*/ 244304 h 581"/>
              <a:gd name="T22" fmla="*/ 412304 w 658"/>
              <a:gd name="T23" fmla="*/ 244304 h 581"/>
              <a:gd name="T24" fmla="*/ 429266 w 658"/>
              <a:gd name="T25" fmla="*/ 227366 h 581"/>
              <a:gd name="T26" fmla="*/ 429266 w 658"/>
              <a:gd name="T27" fmla="*/ 68405 h 581"/>
              <a:gd name="T28" fmla="*/ 57409 w 658"/>
              <a:gd name="T29" fmla="*/ 68405 h 581"/>
              <a:gd name="T30" fmla="*/ 57409 w 658"/>
              <a:gd name="T31" fmla="*/ 119221 h 581"/>
              <a:gd name="T32" fmla="*/ 354895 w 658"/>
              <a:gd name="T33" fmla="*/ 134856 h 581"/>
              <a:gd name="T34" fmla="*/ 16309 w 658"/>
              <a:gd name="T35" fmla="*/ 134856 h 581"/>
              <a:gd name="T36" fmla="*/ 0 w 658"/>
              <a:gd name="T37" fmla="*/ 151143 h 581"/>
              <a:gd name="T38" fmla="*/ 0 w 658"/>
              <a:gd name="T39" fmla="*/ 361571 h 581"/>
              <a:gd name="T40" fmla="*/ 16309 w 658"/>
              <a:gd name="T41" fmla="*/ 378509 h 581"/>
              <a:gd name="T42" fmla="*/ 354895 w 658"/>
              <a:gd name="T43" fmla="*/ 378509 h 581"/>
              <a:gd name="T44" fmla="*/ 371204 w 658"/>
              <a:gd name="T45" fmla="*/ 361571 h 581"/>
              <a:gd name="T46" fmla="*/ 371204 w 658"/>
              <a:gd name="T47" fmla="*/ 151143 h 581"/>
              <a:gd name="T48" fmla="*/ 354895 w 658"/>
              <a:gd name="T49" fmla="*/ 134856 h 581"/>
              <a:gd name="T50" fmla="*/ 238119 w 658"/>
              <a:gd name="T51" fmla="*/ 170687 h 581"/>
              <a:gd name="T52" fmla="*/ 337280 w 658"/>
              <a:gd name="T53" fmla="*/ 170687 h 581"/>
              <a:gd name="T54" fmla="*/ 337280 w 658"/>
              <a:gd name="T55" fmla="*/ 235184 h 581"/>
              <a:gd name="T56" fmla="*/ 238119 w 658"/>
              <a:gd name="T57" fmla="*/ 235184 h 581"/>
              <a:gd name="T58" fmla="*/ 238119 w 658"/>
              <a:gd name="T59" fmla="*/ 170687 h 58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58" h="581">
                <a:moveTo>
                  <a:pt x="632" y="0"/>
                </a:moveTo>
                <a:cubicBezTo>
                  <a:pt x="114" y="0"/>
                  <a:pt x="114" y="0"/>
                  <a:pt x="114" y="0"/>
                </a:cubicBezTo>
                <a:cubicBezTo>
                  <a:pt x="100" y="0"/>
                  <a:pt x="88" y="12"/>
                  <a:pt x="88" y="26"/>
                </a:cubicBezTo>
                <a:cubicBezTo>
                  <a:pt x="88" y="41"/>
                  <a:pt x="88" y="41"/>
                  <a:pt x="88" y="41"/>
                </a:cubicBezTo>
                <a:cubicBezTo>
                  <a:pt x="658" y="41"/>
                  <a:pt x="658" y="41"/>
                  <a:pt x="658" y="41"/>
                </a:cubicBezTo>
                <a:cubicBezTo>
                  <a:pt x="658" y="26"/>
                  <a:pt x="658" y="26"/>
                  <a:pt x="658" y="26"/>
                </a:cubicBezTo>
                <a:cubicBezTo>
                  <a:pt x="658" y="12"/>
                  <a:pt x="646" y="0"/>
                  <a:pt x="632" y="0"/>
                </a:cubicBezTo>
                <a:close/>
                <a:moveTo>
                  <a:pt x="88" y="183"/>
                </a:moveTo>
                <a:cubicBezTo>
                  <a:pt x="544" y="183"/>
                  <a:pt x="544" y="183"/>
                  <a:pt x="544" y="183"/>
                </a:cubicBezTo>
                <a:cubicBezTo>
                  <a:pt x="571" y="183"/>
                  <a:pt x="593" y="205"/>
                  <a:pt x="593" y="232"/>
                </a:cubicBezTo>
                <a:cubicBezTo>
                  <a:pt x="593" y="375"/>
                  <a:pt x="593" y="375"/>
                  <a:pt x="593" y="375"/>
                </a:cubicBezTo>
                <a:cubicBezTo>
                  <a:pt x="632" y="375"/>
                  <a:pt x="632" y="375"/>
                  <a:pt x="632" y="375"/>
                </a:cubicBezTo>
                <a:cubicBezTo>
                  <a:pt x="646" y="375"/>
                  <a:pt x="658" y="363"/>
                  <a:pt x="658" y="349"/>
                </a:cubicBezTo>
                <a:cubicBezTo>
                  <a:pt x="658" y="105"/>
                  <a:pt x="658" y="105"/>
                  <a:pt x="658" y="105"/>
                </a:cubicBezTo>
                <a:cubicBezTo>
                  <a:pt x="88" y="105"/>
                  <a:pt x="88" y="105"/>
                  <a:pt x="88" y="105"/>
                </a:cubicBezTo>
                <a:lnTo>
                  <a:pt x="88" y="183"/>
                </a:lnTo>
                <a:close/>
                <a:moveTo>
                  <a:pt x="544" y="207"/>
                </a:moveTo>
                <a:cubicBezTo>
                  <a:pt x="25" y="207"/>
                  <a:pt x="25" y="207"/>
                  <a:pt x="25" y="207"/>
                </a:cubicBezTo>
                <a:cubicBezTo>
                  <a:pt x="11" y="207"/>
                  <a:pt x="0" y="218"/>
                  <a:pt x="0" y="232"/>
                </a:cubicBezTo>
                <a:cubicBezTo>
                  <a:pt x="0" y="555"/>
                  <a:pt x="0" y="555"/>
                  <a:pt x="0" y="555"/>
                </a:cubicBezTo>
                <a:cubicBezTo>
                  <a:pt x="0" y="569"/>
                  <a:pt x="11" y="581"/>
                  <a:pt x="25" y="581"/>
                </a:cubicBezTo>
                <a:cubicBezTo>
                  <a:pt x="544" y="581"/>
                  <a:pt x="544" y="581"/>
                  <a:pt x="544" y="581"/>
                </a:cubicBezTo>
                <a:cubicBezTo>
                  <a:pt x="558" y="581"/>
                  <a:pt x="569" y="569"/>
                  <a:pt x="569" y="555"/>
                </a:cubicBezTo>
                <a:cubicBezTo>
                  <a:pt x="569" y="232"/>
                  <a:pt x="569" y="232"/>
                  <a:pt x="569" y="232"/>
                </a:cubicBezTo>
                <a:cubicBezTo>
                  <a:pt x="569" y="218"/>
                  <a:pt x="558" y="207"/>
                  <a:pt x="544" y="207"/>
                </a:cubicBezTo>
                <a:close/>
                <a:moveTo>
                  <a:pt x="365" y="262"/>
                </a:moveTo>
                <a:cubicBezTo>
                  <a:pt x="517" y="262"/>
                  <a:pt x="517" y="262"/>
                  <a:pt x="517" y="262"/>
                </a:cubicBezTo>
                <a:cubicBezTo>
                  <a:pt x="517" y="361"/>
                  <a:pt x="517" y="361"/>
                  <a:pt x="517" y="361"/>
                </a:cubicBezTo>
                <a:cubicBezTo>
                  <a:pt x="365" y="361"/>
                  <a:pt x="365" y="361"/>
                  <a:pt x="365" y="361"/>
                </a:cubicBezTo>
                <a:lnTo>
                  <a:pt x="365" y="2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05326" y="2874964"/>
            <a:ext cx="655639" cy="65563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40240" y="2809877"/>
            <a:ext cx="784225" cy="931863"/>
          </a:xfrm>
          <a:custGeom>
            <a:avLst/>
            <a:gdLst>
              <a:gd name="T0" fmla="*/ 272787 w 1200"/>
              <a:gd name="T1" fmla="*/ 765205 h 1426"/>
              <a:gd name="T2" fmla="*/ 0 w 1200"/>
              <a:gd name="T3" fmla="*/ 391743 h 1426"/>
              <a:gd name="T4" fmla="*/ 391561 w 1200"/>
              <a:gd name="T5" fmla="*/ 0 h 1426"/>
              <a:gd name="T6" fmla="*/ 783121 w 1200"/>
              <a:gd name="T7" fmla="*/ 391743 h 1426"/>
              <a:gd name="T8" fmla="*/ 510334 w 1200"/>
              <a:gd name="T9" fmla="*/ 765205 h 1426"/>
              <a:gd name="T10" fmla="*/ 391561 w 1200"/>
              <a:gd name="T11" fmla="*/ 931043 h 1426"/>
              <a:gd name="T12" fmla="*/ 272787 w 1200"/>
              <a:gd name="T13" fmla="*/ 765205 h 1426"/>
              <a:gd name="T14" fmla="*/ 685231 w 1200"/>
              <a:gd name="T15" fmla="*/ 391743 h 1426"/>
              <a:gd name="T16" fmla="*/ 391561 w 1200"/>
              <a:gd name="T17" fmla="*/ 97936 h 1426"/>
              <a:gd name="T18" fmla="*/ 97890 w 1200"/>
              <a:gd name="T19" fmla="*/ 391743 h 1426"/>
              <a:gd name="T20" fmla="*/ 391561 w 1200"/>
              <a:gd name="T21" fmla="*/ 685551 h 1426"/>
              <a:gd name="T22" fmla="*/ 685231 w 1200"/>
              <a:gd name="T23" fmla="*/ 391743 h 142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00" h="1426">
                <a:moveTo>
                  <a:pt x="418" y="1172"/>
                </a:moveTo>
                <a:cubicBezTo>
                  <a:pt x="176" y="1095"/>
                  <a:pt x="0" y="868"/>
                  <a:pt x="0" y="600"/>
                </a:cubicBezTo>
                <a:cubicBezTo>
                  <a:pt x="0" y="269"/>
                  <a:pt x="269" y="0"/>
                  <a:pt x="600" y="0"/>
                </a:cubicBezTo>
                <a:cubicBezTo>
                  <a:pt x="932" y="0"/>
                  <a:pt x="1200" y="269"/>
                  <a:pt x="1200" y="600"/>
                </a:cubicBezTo>
                <a:cubicBezTo>
                  <a:pt x="1200" y="868"/>
                  <a:pt x="1025" y="1095"/>
                  <a:pt x="782" y="1172"/>
                </a:cubicBezTo>
                <a:cubicBezTo>
                  <a:pt x="600" y="1426"/>
                  <a:pt x="600" y="1426"/>
                  <a:pt x="600" y="1426"/>
                </a:cubicBezTo>
                <a:lnTo>
                  <a:pt x="418" y="1172"/>
                </a:lnTo>
                <a:close/>
                <a:moveTo>
                  <a:pt x="1050" y="600"/>
                </a:moveTo>
                <a:cubicBezTo>
                  <a:pt x="1050" y="352"/>
                  <a:pt x="849" y="150"/>
                  <a:pt x="600" y="150"/>
                </a:cubicBezTo>
                <a:cubicBezTo>
                  <a:pt x="352" y="150"/>
                  <a:pt x="150" y="352"/>
                  <a:pt x="150" y="600"/>
                </a:cubicBezTo>
                <a:cubicBezTo>
                  <a:pt x="150" y="849"/>
                  <a:pt x="352" y="1050"/>
                  <a:pt x="600" y="1050"/>
                </a:cubicBezTo>
                <a:cubicBezTo>
                  <a:pt x="849" y="1050"/>
                  <a:pt x="1050" y="849"/>
                  <a:pt x="1050" y="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0" name="出自【趣你的PPT】(微信:qunideppt)：最优质的PPT资源库"/>
          <p:cNvSpPr>
            <a:spLocks/>
          </p:cNvSpPr>
          <p:nvPr/>
        </p:nvSpPr>
        <p:spPr bwMode="auto">
          <a:xfrm>
            <a:off x="4832352" y="2809877"/>
            <a:ext cx="392113" cy="931863"/>
          </a:xfrm>
          <a:custGeom>
            <a:avLst/>
            <a:gdLst>
              <a:gd name="T0" fmla="*/ 0 w 600"/>
              <a:gd name="T1" fmla="*/ 97936 h 1426"/>
              <a:gd name="T2" fmla="*/ 293670 w 600"/>
              <a:gd name="T3" fmla="*/ 391743 h 1426"/>
              <a:gd name="T4" fmla="*/ 0 w 600"/>
              <a:gd name="T5" fmla="*/ 685551 h 1426"/>
              <a:gd name="T6" fmla="*/ 0 w 600"/>
              <a:gd name="T7" fmla="*/ 685551 h 1426"/>
              <a:gd name="T8" fmla="*/ 0 w 600"/>
              <a:gd name="T9" fmla="*/ 931043 h 1426"/>
              <a:gd name="T10" fmla="*/ 118773 w 600"/>
              <a:gd name="T11" fmla="*/ 765205 h 1426"/>
              <a:gd name="T12" fmla="*/ 391560 w 600"/>
              <a:gd name="T13" fmla="*/ 391743 h 1426"/>
              <a:gd name="T14" fmla="*/ 0 w 600"/>
              <a:gd name="T15" fmla="*/ 0 h 1426"/>
              <a:gd name="T16" fmla="*/ 0 w 600"/>
              <a:gd name="T17" fmla="*/ 0 h 1426"/>
              <a:gd name="T18" fmla="*/ 0 w 600"/>
              <a:gd name="T19" fmla="*/ 97936 h 1426"/>
              <a:gd name="T20" fmla="*/ 0 w 600"/>
              <a:gd name="T21" fmla="*/ 97936 h 14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00" h="1426">
                <a:moveTo>
                  <a:pt x="0" y="150"/>
                </a:moveTo>
                <a:cubicBezTo>
                  <a:pt x="249" y="150"/>
                  <a:pt x="450" y="352"/>
                  <a:pt x="450" y="600"/>
                </a:cubicBezTo>
                <a:cubicBezTo>
                  <a:pt x="450" y="849"/>
                  <a:pt x="249" y="1050"/>
                  <a:pt x="0" y="1050"/>
                </a:cubicBezTo>
                <a:cubicBezTo>
                  <a:pt x="0" y="1050"/>
                  <a:pt x="0" y="1050"/>
                  <a:pt x="0" y="1050"/>
                </a:cubicBezTo>
                <a:cubicBezTo>
                  <a:pt x="0" y="1426"/>
                  <a:pt x="0" y="1426"/>
                  <a:pt x="0" y="1426"/>
                </a:cubicBezTo>
                <a:cubicBezTo>
                  <a:pt x="182" y="1172"/>
                  <a:pt x="182" y="1172"/>
                  <a:pt x="182" y="1172"/>
                </a:cubicBezTo>
                <a:cubicBezTo>
                  <a:pt x="425" y="1095"/>
                  <a:pt x="600" y="868"/>
                  <a:pt x="600" y="600"/>
                </a:cubicBezTo>
                <a:cubicBezTo>
                  <a:pt x="600" y="269"/>
                  <a:pt x="332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lose/>
              </a:path>
            </a:pathLst>
          </a:custGeom>
          <a:solidFill>
            <a:srgbClr val="2749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595814" y="2968626"/>
            <a:ext cx="471487" cy="347663"/>
          </a:xfrm>
          <a:custGeom>
            <a:avLst/>
            <a:gdLst>
              <a:gd name="T0" fmla="*/ 241872 w 721"/>
              <a:gd name="T1" fmla="*/ 210922 h 533"/>
              <a:gd name="T2" fmla="*/ 375228 w 721"/>
              <a:gd name="T3" fmla="*/ 228553 h 533"/>
              <a:gd name="T4" fmla="*/ 374574 w 721"/>
              <a:gd name="T5" fmla="*/ 137785 h 533"/>
              <a:gd name="T6" fmla="*/ 279133 w 721"/>
              <a:gd name="T7" fmla="*/ 119501 h 533"/>
              <a:gd name="T8" fmla="*/ 358885 w 721"/>
              <a:gd name="T9" fmla="*/ 140397 h 533"/>
              <a:gd name="T10" fmla="*/ 268020 w 721"/>
              <a:gd name="T11" fmla="*/ 162599 h 533"/>
              <a:gd name="T12" fmla="*/ 279133 w 721"/>
              <a:gd name="T13" fmla="*/ 135173 h 533"/>
              <a:gd name="T14" fmla="*/ 358885 w 721"/>
              <a:gd name="T15" fmla="*/ 140397 h 533"/>
              <a:gd name="T16" fmla="*/ 113091 w 721"/>
              <a:gd name="T17" fmla="*/ 239654 h 533"/>
              <a:gd name="T18" fmla="*/ 17650 w 721"/>
              <a:gd name="T19" fmla="*/ 257286 h 533"/>
              <a:gd name="T20" fmla="*/ 16343 w 721"/>
              <a:gd name="T21" fmla="*/ 348054 h 533"/>
              <a:gd name="T22" fmla="*/ 149699 w 721"/>
              <a:gd name="T23" fmla="*/ 330423 h 533"/>
              <a:gd name="T24" fmla="*/ 28109 w 721"/>
              <a:gd name="T25" fmla="*/ 282753 h 533"/>
              <a:gd name="T26" fmla="*/ 39222 w 721"/>
              <a:gd name="T27" fmla="*/ 255327 h 533"/>
              <a:gd name="T28" fmla="*/ 119628 w 721"/>
              <a:gd name="T29" fmla="*/ 260551 h 533"/>
              <a:gd name="T30" fmla="*/ 28109 w 721"/>
              <a:gd name="T31" fmla="*/ 282753 h 533"/>
              <a:gd name="T32" fmla="*/ 454327 w 721"/>
              <a:gd name="T33" fmla="*/ 257286 h 533"/>
              <a:gd name="T34" fmla="*/ 358885 w 721"/>
              <a:gd name="T35" fmla="*/ 239654 h 533"/>
              <a:gd name="T36" fmla="*/ 321624 w 721"/>
              <a:gd name="T37" fmla="*/ 330423 h 533"/>
              <a:gd name="T38" fmla="*/ 454980 w 721"/>
              <a:gd name="T39" fmla="*/ 348054 h 533"/>
              <a:gd name="T40" fmla="*/ 347772 w 721"/>
              <a:gd name="T41" fmla="*/ 282753 h 533"/>
              <a:gd name="T42" fmla="*/ 358885 w 721"/>
              <a:gd name="T43" fmla="*/ 255327 h 533"/>
              <a:gd name="T44" fmla="*/ 438638 w 721"/>
              <a:gd name="T45" fmla="*/ 260551 h 533"/>
              <a:gd name="T46" fmla="*/ 347772 w 721"/>
              <a:gd name="T47" fmla="*/ 282753 h 533"/>
              <a:gd name="T48" fmla="*/ 295476 w 721"/>
              <a:gd name="T49" fmla="*/ 109053 h 533"/>
              <a:gd name="T50" fmla="*/ 294168 w 721"/>
              <a:gd name="T51" fmla="*/ 17631 h 533"/>
              <a:gd name="T52" fmla="*/ 198727 w 721"/>
              <a:gd name="T53" fmla="*/ 0 h 533"/>
              <a:gd name="T54" fmla="*/ 162119 w 721"/>
              <a:gd name="T55" fmla="*/ 91421 h 533"/>
              <a:gd name="T56" fmla="*/ 192844 w 721"/>
              <a:gd name="T57" fmla="*/ 20896 h 533"/>
              <a:gd name="T58" fmla="*/ 272596 w 721"/>
              <a:gd name="T59" fmla="*/ 15672 h 533"/>
              <a:gd name="T60" fmla="*/ 283709 w 721"/>
              <a:gd name="T61" fmla="*/ 43099 h 533"/>
              <a:gd name="T62" fmla="*/ 192844 w 721"/>
              <a:gd name="T63" fmla="*/ 20896 h 533"/>
              <a:gd name="T64" fmla="*/ 272596 w 721"/>
              <a:gd name="T65" fmla="*/ 239654 h 533"/>
              <a:gd name="T66" fmla="*/ 177155 w 721"/>
              <a:gd name="T67" fmla="*/ 257286 h 533"/>
              <a:gd name="T68" fmla="*/ 176501 w 721"/>
              <a:gd name="T69" fmla="*/ 348054 h 533"/>
              <a:gd name="T70" fmla="*/ 309857 w 721"/>
              <a:gd name="T71" fmla="*/ 330423 h 533"/>
              <a:gd name="T72" fmla="*/ 187614 w 721"/>
              <a:gd name="T73" fmla="*/ 282753 h 533"/>
              <a:gd name="T74" fmla="*/ 198727 w 721"/>
              <a:gd name="T75" fmla="*/ 255327 h 533"/>
              <a:gd name="T76" fmla="*/ 279133 w 721"/>
              <a:gd name="T77" fmla="*/ 260551 h 533"/>
              <a:gd name="T78" fmla="*/ 187614 w 721"/>
              <a:gd name="T79" fmla="*/ 282753 h 533"/>
              <a:gd name="T80" fmla="*/ 215723 w 721"/>
              <a:gd name="T81" fmla="*/ 228553 h 533"/>
              <a:gd name="T82" fmla="*/ 214416 w 721"/>
              <a:gd name="T83" fmla="*/ 137785 h 533"/>
              <a:gd name="T84" fmla="*/ 118975 w 721"/>
              <a:gd name="T85" fmla="*/ 119501 h 533"/>
              <a:gd name="T86" fmla="*/ 81713 w 721"/>
              <a:gd name="T87" fmla="*/ 210922 h 533"/>
              <a:gd name="T88" fmla="*/ 112438 w 721"/>
              <a:gd name="T89" fmla="*/ 140397 h 533"/>
              <a:gd name="T90" fmla="*/ 192844 w 721"/>
              <a:gd name="T91" fmla="*/ 135173 h 533"/>
              <a:gd name="T92" fmla="*/ 203957 w 721"/>
              <a:gd name="T93" fmla="*/ 162599 h 533"/>
              <a:gd name="T94" fmla="*/ 112438 w 721"/>
              <a:gd name="T95" fmla="*/ 140397 h 533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721" h="533">
                <a:moveTo>
                  <a:pt x="393" y="211"/>
                </a:moveTo>
                <a:cubicBezTo>
                  <a:pt x="370" y="323"/>
                  <a:pt x="370" y="323"/>
                  <a:pt x="370" y="323"/>
                </a:cubicBezTo>
                <a:cubicBezTo>
                  <a:pt x="367" y="338"/>
                  <a:pt x="377" y="350"/>
                  <a:pt x="392" y="350"/>
                </a:cubicBezTo>
                <a:cubicBezTo>
                  <a:pt x="574" y="350"/>
                  <a:pt x="574" y="350"/>
                  <a:pt x="574" y="350"/>
                </a:cubicBezTo>
                <a:cubicBezTo>
                  <a:pt x="589" y="350"/>
                  <a:pt x="599" y="338"/>
                  <a:pt x="596" y="323"/>
                </a:cubicBezTo>
                <a:cubicBezTo>
                  <a:pt x="573" y="211"/>
                  <a:pt x="573" y="211"/>
                  <a:pt x="573" y="211"/>
                </a:cubicBezTo>
                <a:cubicBezTo>
                  <a:pt x="570" y="196"/>
                  <a:pt x="555" y="183"/>
                  <a:pt x="539" y="183"/>
                </a:cubicBezTo>
                <a:cubicBezTo>
                  <a:pt x="427" y="183"/>
                  <a:pt x="427" y="183"/>
                  <a:pt x="427" y="183"/>
                </a:cubicBezTo>
                <a:cubicBezTo>
                  <a:pt x="411" y="183"/>
                  <a:pt x="396" y="196"/>
                  <a:pt x="393" y="211"/>
                </a:cubicBezTo>
                <a:close/>
                <a:moveTo>
                  <a:pt x="549" y="215"/>
                </a:moveTo>
                <a:cubicBezTo>
                  <a:pt x="556" y="249"/>
                  <a:pt x="556" y="249"/>
                  <a:pt x="556" y="249"/>
                </a:cubicBezTo>
                <a:cubicBezTo>
                  <a:pt x="410" y="249"/>
                  <a:pt x="410" y="249"/>
                  <a:pt x="410" y="249"/>
                </a:cubicBezTo>
                <a:cubicBezTo>
                  <a:pt x="417" y="215"/>
                  <a:pt x="417" y="215"/>
                  <a:pt x="417" y="215"/>
                </a:cubicBezTo>
                <a:cubicBezTo>
                  <a:pt x="418" y="212"/>
                  <a:pt x="423" y="207"/>
                  <a:pt x="427" y="207"/>
                </a:cubicBezTo>
                <a:cubicBezTo>
                  <a:pt x="539" y="207"/>
                  <a:pt x="539" y="207"/>
                  <a:pt x="539" y="207"/>
                </a:cubicBezTo>
                <a:cubicBezTo>
                  <a:pt x="543" y="207"/>
                  <a:pt x="548" y="212"/>
                  <a:pt x="549" y="215"/>
                </a:cubicBezTo>
                <a:close/>
                <a:moveTo>
                  <a:pt x="206" y="394"/>
                </a:moveTo>
                <a:cubicBezTo>
                  <a:pt x="203" y="379"/>
                  <a:pt x="188" y="367"/>
                  <a:pt x="173" y="367"/>
                </a:cubicBezTo>
                <a:cubicBezTo>
                  <a:pt x="60" y="367"/>
                  <a:pt x="60" y="367"/>
                  <a:pt x="60" y="367"/>
                </a:cubicBezTo>
                <a:cubicBezTo>
                  <a:pt x="45" y="367"/>
                  <a:pt x="30" y="379"/>
                  <a:pt x="27" y="394"/>
                </a:cubicBezTo>
                <a:cubicBezTo>
                  <a:pt x="3" y="506"/>
                  <a:pt x="3" y="506"/>
                  <a:pt x="3" y="506"/>
                </a:cubicBezTo>
                <a:cubicBezTo>
                  <a:pt x="0" y="521"/>
                  <a:pt x="10" y="533"/>
                  <a:pt x="25" y="533"/>
                </a:cubicBezTo>
                <a:cubicBezTo>
                  <a:pt x="207" y="533"/>
                  <a:pt x="207" y="533"/>
                  <a:pt x="207" y="533"/>
                </a:cubicBezTo>
                <a:cubicBezTo>
                  <a:pt x="223" y="533"/>
                  <a:pt x="233" y="521"/>
                  <a:pt x="229" y="506"/>
                </a:cubicBezTo>
                <a:lnTo>
                  <a:pt x="206" y="394"/>
                </a:lnTo>
                <a:close/>
                <a:moveTo>
                  <a:pt x="43" y="433"/>
                </a:moveTo>
                <a:cubicBezTo>
                  <a:pt x="50" y="399"/>
                  <a:pt x="50" y="399"/>
                  <a:pt x="50" y="399"/>
                </a:cubicBezTo>
                <a:cubicBezTo>
                  <a:pt x="51" y="395"/>
                  <a:pt x="56" y="391"/>
                  <a:pt x="60" y="391"/>
                </a:cubicBezTo>
                <a:cubicBezTo>
                  <a:pt x="173" y="391"/>
                  <a:pt x="173" y="391"/>
                  <a:pt x="173" y="391"/>
                </a:cubicBezTo>
                <a:cubicBezTo>
                  <a:pt x="177" y="391"/>
                  <a:pt x="182" y="395"/>
                  <a:pt x="183" y="399"/>
                </a:cubicBezTo>
                <a:cubicBezTo>
                  <a:pt x="190" y="433"/>
                  <a:pt x="190" y="433"/>
                  <a:pt x="190" y="433"/>
                </a:cubicBezTo>
                <a:lnTo>
                  <a:pt x="43" y="433"/>
                </a:lnTo>
                <a:close/>
                <a:moveTo>
                  <a:pt x="718" y="506"/>
                </a:moveTo>
                <a:cubicBezTo>
                  <a:pt x="695" y="394"/>
                  <a:pt x="695" y="394"/>
                  <a:pt x="695" y="394"/>
                </a:cubicBezTo>
                <a:cubicBezTo>
                  <a:pt x="692" y="379"/>
                  <a:pt x="677" y="367"/>
                  <a:pt x="661" y="367"/>
                </a:cubicBezTo>
                <a:cubicBezTo>
                  <a:pt x="549" y="367"/>
                  <a:pt x="549" y="367"/>
                  <a:pt x="549" y="367"/>
                </a:cubicBezTo>
                <a:cubicBezTo>
                  <a:pt x="534" y="367"/>
                  <a:pt x="519" y="379"/>
                  <a:pt x="515" y="394"/>
                </a:cubicBezTo>
                <a:cubicBezTo>
                  <a:pt x="492" y="506"/>
                  <a:pt x="492" y="506"/>
                  <a:pt x="492" y="506"/>
                </a:cubicBezTo>
                <a:cubicBezTo>
                  <a:pt x="489" y="521"/>
                  <a:pt x="499" y="533"/>
                  <a:pt x="514" y="533"/>
                </a:cubicBezTo>
                <a:cubicBezTo>
                  <a:pt x="696" y="533"/>
                  <a:pt x="696" y="533"/>
                  <a:pt x="696" y="533"/>
                </a:cubicBezTo>
                <a:cubicBezTo>
                  <a:pt x="711" y="533"/>
                  <a:pt x="721" y="521"/>
                  <a:pt x="718" y="506"/>
                </a:cubicBezTo>
                <a:close/>
                <a:moveTo>
                  <a:pt x="532" y="433"/>
                </a:moveTo>
                <a:cubicBezTo>
                  <a:pt x="539" y="399"/>
                  <a:pt x="539" y="399"/>
                  <a:pt x="539" y="399"/>
                </a:cubicBezTo>
                <a:cubicBezTo>
                  <a:pt x="540" y="395"/>
                  <a:pt x="545" y="391"/>
                  <a:pt x="549" y="391"/>
                </a:cubicBezTo>
                <a:cubicBezTo>
                  <a:pt x="661" y="391"/>
                  <a:pt x="661" y="391"/>
                  <a:pt x="661" y="391"/>
                </a:cubicBezTo>
                <a:cubicBezTo>
                  <a:pt x="665" y="391"/>
                  <a:pt x="671" y="395"/>
                  <a:pt x="671" y="399"/>
                </a:cubicBezTo>
                <a:cubicBezTo>
                  <a:pt x="678" y="433"/>
                  <a:pt x="678" y="433"/>
                  <a:pt x="678" y="433"/>
                </a:cubicBezTo>
                <a:lnTo>
                  <a:pt x="532" y="433"/>
                </a:lnTo>
                <a:close/>
                <a:moveTo>
                  <a:pt x="270" y="167"/>
                </a:moveTo>
                <a:cubicBezTo>
                  <a:pt x="452" y="167"/>
                  <a:pt x="452" y="167"/>
                  <a:pt x="452" y="167"/>
                </a:cubicBezTo>
                <a:cubicBezTo>
                  <a:pt x="467" y="167"/>
                  <a:pt x="477" y="155"/>
                  <a:pt x="474" y="140"/>
                </a:cubicBezTo>
                <a:cubicBezTo>
                  <a:pt x="450" y="27"/>
                  <a:pt x="450" y="27"/>
                  <a:pt x="450" y="27"/>
                </a:cubicBezTo>
                <a:cubicBezTo>
                  <a:pt x="447" y="12"/>
                  <a:pt x="432" y="0"/>
                  <a:pt x="417" y="0"/>
                </a:cubicBezTo>
                <a:cubicBezTo>
                  <a:pt x="304" y="0"/>
                  <a:pt x="304" y="0"/>
                  <a:pt x="304" y="0"/>
                </a:cubicBezTo>
                <a:cubicBezTo>
                  <a:pt x="289" y="0"/>
                  <a:pt x="274" y="12"/>
                  <a:pt x="271" y="27"/>
                </a:cubicBezTo>
                <a:cubicBezTo>
                  <a:pt x="248" y="140"/>
                  <a:pt x="248" y="140"/>
                  <a:pt x="248" y="140"/>
                </a:cubicBezTo>
                <a:cubicBezTo>
                  <a:pt x="245" y="155"/>
                  <a:pt x="254" y="167"/>
                  <a:pt x="270" y="167"/>
                </a:cubicBezTo>
                <a:close/>
                <a:moveTo>
                  <a:pt x="295" y="32"/>
                </a:moveTo>
                <a:cubicBezTo>
                  <a:pt x="295" y="28"/>
                  <a:pt x="300" y="24"/>
                  <a:pt x="304" y="24"/>
                </a:cubicBezTo>
                <a:cubicBezTo>
                  <a:pt x="417" y="24"/>
                  <a:pt x="417" y="24"/>
                  <a:pt x="417" y="24"/>
                </a:cubicBezTo>
                <a:cubicBezTo>
                  <a:pt x="421" y="24"/>
                  <a:pt x="426" y="28"/>
                  <a:pt x="427" y="32"/>
                </a:cubicBezTo>
                <a:cubicBezTo>
                  <a:pt x="434" y="66"/>
                  <a:pt x="434" y="66"/>
                  <a:pt x="434" y="66"/>
                </a:cubicBezTo>
                <a:cubicBezTo>
                  <a:pt x="287" y="66"/>
                  <a:pt x="287" y="66"/>
                  <a:pt x="287" y="66"/>
                </a:cubicBezTo>
                <a:lnTo>
                  <a:pt x="295" y="32"/>
                </a:lnTo>
                <a:close/>
                <a:moveTo>
                  <a:pt x="450" y="394"/>
                </a:moveTo>
                <a:cubicBezTo>
                  <a:pt x="447" y="379"/>
                  <a:pt x="432" y="367"/>
                  <a:pt x="417" y="367"/>
                </a:cubicBezTo>
                <a:cubicBezTo>
                  <a:pt x="304" y="367"/>
                  <a:pt x="304" y="367"/>
                  <a:pt x="304" y="367"/>
                </a:cubicBezTo>
                <a:cubicBezTo>
                  <a:pt x="289" y="367"/>
                  <a:pt x="274" y="379"/>
                  <a:pt x="271" y="394"/>
                </a:cubicBezTo>
                <a:cubicBezTo>
                  <a:pt x="248" y="506"/>
                  <a:pt x="248" y="506"/>
                  <a:pt x="248" y="506"/>
                </a:cubicBezTo>
                <a:cubicBezTo>
                  <a:pt x="245" y="521"/>
                  <a:pt x="254" y="533"/>
                  <a:pt x="270" y="533"/>
                </a:cubicBezTo>
                <a:cubicBezTo>
                  <a:pt x="452" y="533"/>
                  <a:pt x="452" y="533"/>
                  <a:pt x="452" y="533"/>
                </a:cubicBezTo>
                <a:cubicBezTo>
                  <a:pt x="467" y="533"/>
                  <a:pt x="477" y="521"/>
                  <a:pt x="474" y="506"/>
                </a:cubicBezTo>
                <a:lnTo>
                  <a:pt x="450" y="394"/>
                </a:lnTo>
                <a:close/>
                <a:moveTo>
                  <a:pt x="287" y="433"/>
                </a:moveTo>
                <a:cubicBezTo>
                  <a:pt x="295" y="399"/>
                  <a:pt x="295" y="399"/>
                  <a:pt x="295" y="399"/>
                </a:cubicBezTo>
                <a:cubicBezTo>
                  <a:pt x="295" y="395"/>
                  <a:pt x="300" y="391"/>
                  <a:pt x="304" y="391"/>
                </a:cubicBezTo>
                <a:cubicBezTo>
                  <a:pt x="417" y="391"/>
                  <a:pt x="417" y="391"/>
                  <a:pt x="417" y="391"/>
                </a:cubicBezTo>
                <a:cubicBezTo>
                  <a:pt x="421" y="391"/>
                  <a:pt x="426" y="395"/>
                  <a:pt x="427" y="399"/>
                </a:cubicBezTo>
                <a:cubicBezTo>
                  <a:pt x="434" y="433"/>
                  <a:pt x="434" y="433"/>
                  <a:pt x="434" y="433"/>
                </a:cubicBezTo>
                <a:lnTo>
                  <a:pt x="287" y="433"/>
                </a:lnTo>
                <a:close/>
                <a:moveTo>
                  <a:pt x="148" y="350"/>
                </a:moveTo>
                <a:cubicBezTo>
                  <a:pt x="330" y="350"/>
                  <a:pt x="330" y="350"/>
                  <a:pt x="330" y="350"/>
                </a:cubicBezTo>
                <a:cubicBezTo>
                  <a:pt x="345" y="350"/>
                  <a:pt x="355" y="338"/>
                  <a:pt x="352" y="323"/>
                </a:cubicBezTo>
                <a:cubicBezTo>
                  <a:pt x="328" y="211"/>
                  <a:pt x="328" y="211"/>
                  <a:pt x="328" y="211"/>
                </a:cubicBezTo>
                <a:cubicBezTo>
                  <a:pt x="325" y="196"/>
                  <a:pt x="310" y="183"/>
                  <a:pt x="295" y="183"/>
                </a:cubicBezTo>
                <a:cubicBezTo>
                  <a:pt x="182" y="183"/>
                  <a:pt x="182" y="183"/>
                  <a:pt x="182" y="183"/>
                </a:cubicBezTo>
                <a:cubicBezTo>
                  <a:pt x="167" y="183"/>
                  <a:pt x="152" y="196"/>
                  <a:pt x="149" y="211"/>
                </a:cubicBezTo>
                <a:cubicBezTo>
                  <a:pt x="125" y="323"/>
                  <a:pt x="125" y="323"/>
                  <a:pt x="125" y="323"/>
                </a:cubicBezTo>
                <a:cubicBezTo>
                  <a:pt x="122" y="338"/>
                  <a:pt x="132" y="350"/>
                  <a:pt x="148" y="350"/>
                </a:cubicBezTo>
                <a:close/>
                <a:moveTo>
                  <a:pt x="172" y="215"/>
                </a:moveTo>
                <a:cubicBezTo>
                  <a:pt x="173" y="212"/>
                  <a:pt x="178" y="207"/>
                  <a:pt x="182" y="207"/>
                </a:cubicBezTo>
                <a:cubicBezTo>
                  <a:pt x="295" y="207"/>
                  <a:pt x="295" y="207"/>
                  <a:pt x="295" y="207"/>
                </a:cubicBezTo>
                <a:cubicBezTo>
                  <a:pt x="299" y="207"/>
                  <a:pt x="304" y="212"/>
                  <a:pt x="305" y="215"/>
                </a:cubicBezTo>
                <a:cubicBezTo>
                  <a:pt x="312" y="249"/>
                  <a:pt x="312" y="249"/>
                  <a:pt x="312" y="249"/>
                </a:cubicBezTo>
                <a:cubicBezTo>
                  <a:pt x="165" y="249"/>
                  <a:pt x="165" y="249"/>
                  <a:pt x="165" y="249"/>
                </a:cubicBezTo>
                <a:lnTo>
                  <a:pt x="172" y="2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89701" y="1868488"/>
            <a:ext cx="657225" cy="65563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27788" y="1803402"/>
            <a:ext cx="782637" cy="931863"/>
          </a:xfrm>
          <a:custGeom>
            <a:avLst/>
            <a:gdLst>
              <a:gd name="T0" fmla="*/ 272787 w 1200"/>
              <a:gd name="T1" fmla="*/ 765205 h 1426"/>
              <a:gd name="T2" fmla="*/ 0 w 1200"/>
              <a:gd name="T3" fmla="*/ 391743 h 1426"/>
              <a:gd name="T4" fmla="*/ 391561 w 1200"/>
              <a:gd name="T5" fmla="*/ 0 h 1426"/>
              <a:gd name="T6" fmla="*/ 783121 w 1200"/>
              <a:gd name="T7" fmla="*/ 391743 h 1426"/>
              <a:gd name="T8" fmla="*/ 510334 w 1200"/>
              <a:gd name="T9" fmla="*/ 765205 h 1426"/>
              <a:gd name="T10" fmla="*/ 391561 w 1200"/>
              <a:gd name="T11" fmla="*/ 931043 h 1426"/>
              <a:gd name="T12" fmla="*/ 272787 w 1200"/>
              <a:gd name="T13" fmla="*/ 765205 h 1426"/>
              <a:gd name="T14" fmla="*/ 685231 w 1200"/>
              <a:gd name="T15" fmla="*/ 391743 h 1426"/>
              <a:gd name="T16" fmla="*/ 391561 w 1200"/>
              <a:gd name="T17" fmla="*/ 97936 h 1426"/>
              <a:gd name="T18" fmla="*/ 97890 w 1200"/>
              <a:gd name="T19" fmla="*/ 391743 h 1426"/>
              <a:gd name="T20" fmla="*/ 391561 w 1200"/>
              <a:gd name="T21" fmla="*/ 685551 h 1426"/>
              <a:gd name="T22" fmla="*/ 685231 w 1200"/>
              <a:gd name="T23" fmla="*/ 391743 h 142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00" h="1426">
                <a:moveTo>
                  <a:pt x="418" y="1172"/>
                </a:moveTo>
                <a:cubicBezTo>
                  <a:pt x="176" y="1095"/>
                  <a:pt x="0" y="868"/>
                  <a:pt x="0" y="600"/>
                </a:cubicBezTo>
                <a:cubicBezTo>
                  <a:pt x="0" y="269"/>
                  <a:pt x="269" y="0"/>
                  <a:pt x="600" y="0"/>
                </a:cubicBezTo>
                <a:cubicBezTo>
                  <a:pt x="931" y="0"/>
                  <a:pt x="1200" y="269"/>
                  <a:pt x="1200" y="600"/>
                </a:cubicBezTo>
                <a:cubicBezTo>
                  <a:pt x="1200" y="868"/>
                  <a:pt x="1025" y="1095"/>
                  <a:pt x="782" y="1172"/>
                </a:cubicBezTo>
                <a:cubicBezTo>
                  <a:pt x="600" y="1426"/>
                  <a:pt x="600" y="1426"/>
                  <a:pt x="600" y="1426"/>
                </a:cubicBezTo>
                <a:lnTo>
                  <a:pt x="418" y="1172"/>
                </a:lnTo>
                <a:close/>
                <a:moveTo>
                  <a:pt x="1050" y="600"/>
                </a:moveTo>
                <a:cubicBezTo>
                  <a:pt x="1050" y="352"/>
                  <a:pt x="849" y="150"/>
                  <a:pt x="600" y="150"/>
                </a:cubicBezTo>
                <a:cubicBezTo>
                  <a:pt x="352" y="150"/>
                  <a:pt x="150" y="352"/>
                  <a:pt x="150" y="600"/>
                </a:cubicBezTo>
                <a:cubicBezTo>
                  <a:pt x="150" y="849"/>
                  <a:pt x="352" y="1050"/>
                  <a:pt x="600" y="1050"/>
                </a:cubicBezTo>
                <a:cubicBezTo>
                  <a:pt x="849" y="1050"/>
                  <a:pt x="1050" y="849"/>
                  <a:pt x="1050" y="6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4" name="出自【趣你的PPT】(微信:qunideppt)：最优质的PPT资源库"/>
          <p:cNvSpPr>
            <a:spLocks/>
          </p:cNvSpPr>
          <p:nvPr/>
        </p:nvSpPr>
        <p:spPr bwMode="auto">
          <a:xfrm>
            <a:off x="6819900" y="1803402"/>
            <a:ext cx="390525" cy="931863"/>
          </a:xfrm>
          <a:custGeom>
            <a:avLst/>
            <a:gdLst>
              <a:gd name="T0" fmla="*/ 0 w 600"/>
              <a:gd name="T1" fmla="*/ 97936 h 1426"/>
              <a:gd name="T2" fmla="*/ 293670 w 600"/>
              <a:gd name="T3" fmla="*/ 391743 h 1426"/>
              <a:gd name="T4" fmla="*/ 0 w 600"/>
              <a:gd name="T5" fmla="*/ 685551 h 1426"/>
              <a:gd name="T6" fmla="*/ 0 w 600"/>
              <a:gd name="T7" fmla="*/ 685551 h 1426"/>
              <a:gd name="T8" fmla="*/ 0 w 600"/>
              <a:gd name="T9" fmla="*/ 931043 h 1426"/>
              <a:gd name="T10" fmla="*/ 118773 w 600"/>
              <a:gd name="T11" fmla="*/ 765205 h 1426"/>
              <a:gd name="T12" fmla="*/ 391560 w 600"/>
              <a:gd name="T13" fmla="*/ 391743 h 1426"/>
              <a:gd name="T14" fmla="*/ 0 w 600"/>
              <a:gd name="T15" fmla="*/ 0 h 1426"/>
              <a:gd name="T16" fmla="*/ 0 w 600"/>
              <a:gd name="T17" fmla="*/ 0 h 1426"/>
              <a:gd name="T18" fmla="*/ 0 w 600"/>
              <a:gd name="T19" fmla="*/ 97936 h 1426"/>
              <a:gd name="T20" fmla="*/ 0 w 600"/>
              <a:gd name="T21" fmla="*/ 97936 h 14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00" h="1426">
                <a:moveTo>
                  <a:pt x="0" y="150"/>
                </a:moveTo>
                <a:cubicBezTo>
                  <a:pt x="249" y="150"/>
                  <a:pt x="450" y="352"/>
                  <a:pt x="450" y="600"/>
                </a:cubicBezTo>
                <a:cubicBezTo>
                  <a:pt x="450" y="849"/>
                  <a:pt x="249" y="1050"/>
                  <a:pt x="0" y="1050"/>
                </a:cubicBezTo>
                <a:cubicBezTo>
                  <a:pt x="0" y="1050"/>
                  <a:pt x="0" y="1050"/>
                  <a:pt x="0" y="1050"/>
                </a:cubicBezTo>
                <a:cubicBezTo>
                  <a:pt x="0" y="1426"/>
                  <a:pt x="0" y="1426"/>
                  <a:pt x="0" y="1426"/>
                </a:cubicBezTo>
                <a:cubicBezTo>
                  <a:pt x="182" y="1172"/>
                  <a:pt x="182" y="1172"/>
                  <a:pt x="182" y="1172"/>
                </a:cubicBezTo>
                <a:cubicBezTo>
                  <a:pt x="425" y="1095"/>
                  <a:pt x="600" y="868"/>
                  <a:pt x="600" y="600"/>
                </a:cubicBezTo>
                <a:cubicBezTo>
                  <a:pt x="600" y="269"/>
                  <a:pt x="331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21465" y="1998665"/>
            <a:ext cx="395287" cy="395287"/>
          </a:xfrm>
          <a:custGeom>
            <a:avLst/>
            <a:gdLst>
              <a:gd name="T0" fmla="*/ 118012 w 605"/>
              <a:gd name="T1" fmla="*/ 197628 h 605"/>
              <a:gd name="T2" fmla="*/ 191036 w 605"/>
              <a:gd name="T3" fmla="*/ 197628 h 605"/>
              <a:gd name="T4" fmla="*/ 154524 w 605"/>
              <a:gd name="T5" fmla="*/ 101432 h 605"/>
              <a:gd name="T6" fmla="*/ 154524 w 605"/>
              <a:gd name="T7" fmla="*/ 294479 h 605"/>
              <a:gd name="T8" fmla="*/ 154524 w 605"/>
              <a:gd name="T9" fmla="*/ 101432 h 605"/>
              <a:gd name="T10" fmla="*/ 229505 w 605"/>
              <a:gd name="T11" fmla="*/ 206135 h 605"/>
              <a:gd name="T12" fmla="*/ 194948 w 605"/>
              <a:gd name="T13" fmla="*/ 227076 h 605"/>
              <a:gd name="T14" fmla="*/ 205381 w 605"/>
              <a:gd name="T15" fmla="*/ 249326 h 605"/>
              <a:gd name="T16" fmla="*/ 193644 w 605"/>
              <a:gd name="T17" fmla="*/ 249326 h 605"/>
              <a:gd name="T18" fmla="*/ 163000 w 605"/>
              <a:gd name="T19" fmla="*/ 247363 h 605"/>
              <a:gd name="T20" fmla="*/ 154524 w 605"/>
              <a:gd name="T21" fmla="*/ 282046 h 605"/>
              <a:gd name="T22" fmla="*/ 146048 w 605"/>
              <a:gd name="T23" fmla="*/ 247363 h 605"/>
              <a:gd name="T24" fmla="*/ 115404 w 605"/>
              <a:gd name="T25" fmla="*/ 248671 h 605"/>
              <a:gd name="T26" fmla="*/ 103668 w 605"/>
              <a:gd name="T27" fmla="*/ 248671 h 605"/>
              <a:gd name="T28" fmla="*/ 113448 w 605"/>
              <a:gd name="T29" fmla="*/ 226422 h 605"/>
              <a:gd name="T30" fmla="*/ 79544 w 605"/>
              <a:gd name="T31" fmla="*/ 206135 h 605"/>
              <a:gd name="T32" fmla="*/ 79544 w 605"/>
              <a:gd name="T33" fmla="*/ 189121 h 605"/>
              <a:gd name="T34" fmla="*/ 114100 w 605"/>
              <a:gd name="T35" fmla="*/ 168835 h 605"/>
              <a:gd name="T36" fmla="*/ 103668 w 605"/>
              <a:gd name="T37" fmla="*/ 146585 h 605"/>
              <a:gd name="T38" fmla="*/ 125836 w 605"/>
              <a:gd name="T39" fmla="*/ 157056 h 605"/>
              <a:gd name="T40" fmla="*/ 146048 w 605"/>
              <a:gd name="T41" fmla="*/ 122372 h 605"/>
              <a:gd name="T42" fmla="*/ 163000 w 605"/>
              <a:gd name="T43" fmla="*/ 122372 h 605"/>
              <a:gd name="T44" fmla="*/ 183212 w 605"/>
              <a:gd name="T45" fmla="*/ 157056 h 605"/>
              <a:gd name="T46" fmla="*/ 205381 w 605"/>
              <a:gd name="T47" fmla="*/ 146585 h 605"/>
              <a:gd name="T48" fmla="*/ 195600 w 605"/>
              <a:gd name="T49" fmla="*/ 168835 h 605"/>
              <a:gd name="T50" fmla="*/ 229505 w 605"/>
              <a:gd name="T51" fmla="*/ 189121 h 605"/>
              <a:gd name="T52" fmla="*/ 394461 w 605"/>
              <a:gd name="T53" fmla="*/ 49734 h 605"/>
              <a:gd name="T54" fmla="*/ 48900 w 605"/>
              <a:gd name="T55" fmla="*/ 0 h 605"/>
              <a:gd name="T56" fmla="*/ 0 w 605"/>
              <a:gd name="T57" fmla="*/ 346177 h 605"/>
              <a:gd name="T58" fmla="*/ 344909 w 605"/>
              <a:gd name="T59" fmla="*/ 395911 h 605"/>
              <a:gd name="T60" fmla="*/ 394461 w 605"/>
              <a:gd name="T61" fmla="*/ 49734 h 605"/>
              <a:gd name="T62" fmla="*/ 35208 w 605"/>
              <a:gd name="T63" fmla="*/ 197628 h 605"/>
              <a:gd name="T64" fmla="*/ 274493 w 605"/>
              <a:gd name="T65" fmla="*/ 197628 h 605"/>
              <a:gd name="T66" fmla="*/ 344909 w 605"/>
              <a:gd name="T67" fmla="*/ 177996 h 605"/>
              <a:gd name="T68" fmla="*/ 332521 w 605"/>
              <a:gd name="T69" fmla="*/ 261105 h 605"/>
              <a:gd name="T70" fmla="*/ 320133 w 605"/>
              <a:gd name="T71" fmla="*/ 177996 h 605"/>
              <a:gd name="T72" fmla="*/ 332521 w 605"/>
              <a:gd name="T73" fmla="*/ 133497 h 605"/>
              <a:gd name="T74" fmla="*/ 344909 w 605"/>
              <a:gd name="T75" fmla="*/ 177996 h 605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605" h="605">
                <a:moveTo>
                  <a:pt x="237" y="246"/>
                </a:moveTo>
                <a:cubicBezTo>
                  <a:pt x="206" y="246"/>
                  <a:pt x="181" y="271"/>
                  <a:pt x="181" y="302"/>
                </a:cubicBezTo>
                <a:cubicBezTo>
                  <a:pt x="181" y="333"/>
                  <a:pt x="206" y="359"/>
                  <a:pt x="237" y="359"/>
                </a:cubicBezTo>
                <a:cubicBezTo>
                  <a:pt x="268" y="359"/>
                  <a:pt x="293" y="333"/>
                  <a:pt x="293" y="302"/>
                </a:cubicBezTo>
                <a:cubicBezTo>
                  <a:pt x="293" y="271"/>
                  <a:pt x="268" y="246"/>
                  <a:pt x="237" y="246"/>
                </a:cubicBezTo>
                <a:close/>
                <a:moveTo>
                  <a:pt x="237" y="155"/>
                </a:moveTo>
                <a:cubicBezTo>
                  <a:pt x="155" y="155"/>
                  <a:pt x="89" y="221"/>
                  <a:pt x="89" y="302"/>
                </a:cubicBezTo>
                <a:cubicBezTo>
                  <a:pt x="89" y="384"/>
                  <a:pt x="155" y="450"/>
                  <a:pt x="237" y="450"/>
                </a:cubicBezTo>
                <a:cubicBezTo>
                  <a:pt x="319" y="450"/>
                  <a:pt x="385" y="384"/>
                  <a:pt x="385" y="302"/>
                </a:cubicBezTo>
                <a:cubicBezTo>
                  <a:pt x="385" y="221"/>
                  <a:pt x="319" y="155"/>
                  <a:pt x="237" y="155"/>
                </a:cubicBezTo>
                <a:close/>
                <a:moveTo>
                  <a:pt x="365" y="302"/>
                </a:moveTo>
                <a:cubicBezTo>
                  <a:pt x="365" y="310"/>
                  <a:pt x="360" y="315"/>
                  <a:pt x="352" y="315"/>
                </a:cubicBezTo>
                <a:cubicBezTo>
                  <a:pt x="313" y="315"/>
                  <a:pt x="313" y="315"/>
                  <a:pt x="313" y="315"/>
                </a:cubicBezTo>
                <a:cubicBezTo>
                  <a:pt x="311" y="327"/>
                  <a:pt x="306" y="338"/>
                  <a:pt x="299" y="347"/>
                </a:cubicBezTo>
                <a:cubicBezTo>
                  <a:pt x="315" y="363"/>
                  <a:pt x="315" y="363"/>
                  <a:pt x="315" y="363"/>
                </a:cubicBezTo>
                <a:cubicBezTo>
                  <a:pt x="320" y="368"/>
                  <a:pt x="320" y="376"/>
                  <a:pt x="315" y="381"/>
                </a:cubicBezTo>
                <a:cubicBezTo>
                  <a:pt x="313" y="383"/>
                  <a:pt x="310" y="385"/>
                  <a:pt x="306" y="385"/>
                </a:cubicBezTo>
                <a:cubicBezTo>
                  <a:pt x="303" y="385"/>
                  <a:pt x="300" y="383"/>
                  <a:pt x="297" y="381"/>
                </a:cubicBezTo>
                <a:cubicBezTo>
                  <a:pt x="281" y="365"/>
                  <a:pt x="281" y="365"/>
                  <a:pt x="281" y="365"/>
                </a:cubicBezTo>
                <a:cubicBezTo>
                  <a:pt x="272" y="371"/>
                  <a:pt x="262" y="376"/>
                  <a:pt x="250" y="378"/>
                </a:cubicBezTo>
                <a:cubicBezTo>
                  <a:pt x="250" y="418"/>
                  <a:pt x="250" y="418"/>
                  <a:pt x="250" y="418"/>
                </a:cubicBezTo>
                <a:cubicBezTo>
                  <a:pt x="250" y="425"/>
                  <a:pt x="244" y="431"/>
                  <a:pt x="237" y="431"/>
                </a:cubicBezTo>
                <a:cubicBezTo>
                  <a:pt x="230" y="431"/>
                  <a:pt x="224" y="425"/>
                  <a:pt x="224" y="418"/>
                </a:cubicBezTo>
                <a:cubicBezTo>
                  <a:pt x="224" y="378"/>
                  <a:pt x="224" y="378"/>
                  <a:pt x="224" y="378"/>
                </a:cubicBezTo>
                <a:cubicBezTo>
                  <a:pt x="213" y="376"/>
                  <a:pt x="202" y="371"/>
                  <a:pt x="193" y="365"/>
                </a:cubicBezTo>
                <a:cubicBezTo>
                  <a:pt x="177" y="380"/>
                  <a:pt x="177" y="380"/>
                  <a:pt x="177" y="380"/>
                </a:cubicBezTo>
                <a:cubicBezTo>
                  <a:pt x="174" y="383"/>
                  <a:pt x="171" y="384"/>
                  <a:pt x="168" y="384"/>
                </a:cubicBezTo>
                <a:cubicBezTo>
                  <a:pt x="164" y="384"/>
                  <a:pt x="161" y="383"/>
                  <a:pt x="159" y="380"/>
                </a:cubicBezTo>
                <a:cubicBezTo>
                  <a:pt x="153" y="375"/>
                  <a:pt x="153" y="367"/>
                  <a:pt x="159" y="362"/>
                </a:cubicBezTo>
                <a:cubicBezTo>
                  <a:pt x="174" y="346"/>
                  <a:pt x="174" y="346"/>
                  <a:pt x="174" y="346"/>
                </a:cubicBezTo>
                <a:cubicBezTo>
                  <a:pt x="168" y="337"/>
                  <a:pt x="164" y="327"/>
                  <a:pt x="162" y="315"/>
                </a:cubicBezTo>
                <a:cubicBezTo>
                  <a:pt x="122" y="315"/>
                  <a:pt x="122" y="315"/>
                  <a:pt x="122" y="315"/>
                </a:cubicBezTo>
                <a:cubicBezTo>
                  <a:pt x="115" y="315"/>
                  <a:pt x="109" y="310"/>
                  <a:pt x="109" y="302"/>
                </a:cubicBezTo>
                <a:cubicBezTo>
                  <a:pt x="109" y="295"/>
                  <a:pt x="115" y="289"/>
                  <a:pt x="122" y="289"/>
                </a:cubicBezTo>
                <a:cubicBezTo>
                  <a:pt x="162" y="289"/>
                  <a:pt x="162" y="289"/>
                  <a:pt x="162" y="289"/>
                </a:cubicBezTo>
                <a:cubicBezTo>
                  <a:pt x="164" y="278"/>
                  <a:pt x="168" y="267"/>
                  <a:pt x="175" y="258"/>
                </a:cubicBezTo>
                <a:cubicBezTo>
                  <a:pt x="159" y="242"/>
                  <a:pt x="159" y="242"/>
                  <a:pt x="159" y="242"/>
                </a:cubicBezTo>
                <a:cubicBezTo>
                  <a:pt x="153" y="237"/>
                  <a:pt x="153" y="229"/>
                  <a:pt x="159" y="224"/>
                </a:cubicBezTo>
                <a:cubicBezTo>
                  <a:pt x="164" y="218"/>
                  <a:pt x="172" y="218"/>
                  <a:pt x="177" y="224"/>
                </a:cubicBezTo>
                <a:cubicBezTo>
                  <a:pt x="193" y="240"/>
                  <a:pt x="193" y="240"/>
                  <a:pt x="193" y="240"/>
                </a:cubicBezTo>
                <a:cubicBezTo>
                  <a:pt x="202" y="233"/>
                  <a:pt x="213" y="229"/>
                  <a:pt x="224" y="227"/>
                </a:cubicBezTo>
                <a:cubicBezTo>
                  <a:pt x="224" y="187"/>
                  <a:pt x="224" y="187"/>
                  <a:pt x="224" y="187"/>
                </a:cubicBezTo>
                <a:cubicBezTo>
                  <a:pt x="224" y="180"/>
                  <a:pt x="230" y="174"/>
                  <a:pt x="237" y="174"/>
                </a:cubicBezTo>
                <a:cubicBezTo>
                  <a:pt x="244" y="174"/>
                  <a:pt x="250" y="180"/>
                  <a:pt x="250" y="187"/>
                </a:cubicBezTo>
                <a:cubicBezTo>
                  <a:pt x="250" y="227"/>
                  <a:pt x="250" y="227"/>
                  <a:pt x="250" y="227"/>
                </a:cubicBezTo>
                <a:cubicBezTo>
                  <a:pt x="262" y="229"/>
                  <a:pt x="272" y="234"/>
                  <a:pt x="281" y="240"/>
                </a:cubicBezTo>
                <a:cubicBezTo>
                  <a:pt x="297" y="224"/>
                  <a:pt x="297" y="224"/>
                  <a:pt x="297" y="224"/>
                </a:cubicBezTo>
                <a:cubicBezTo>
                  <a:pt x="302" y="219"/>
                  <a:pt x="310" y="219"/>
                  <a:pt x="315" y="224"/>
                </a:cubicBezTo>
                <a:cubicBezTo>
                  <a:pt x="320" y="229"/>
                  <a:pt x="320" y="237"/>
                  <a:pt x="315" y="242"/>
                </a:cubicBezTo>
                <a:cubicBezTo>
                  <a:pt x="300" y="258"/>
                  <a:pt x="300" y="258"/>
                  <a:pt x="300" y="258"/>
                </a:cubicBezTo>
                <a:cubicBezTo>
                  <a:pt x="306" y="267"/>
                  <a:pt x="311" y="278"/>
                  <a:pt x="313" y="289"/>
                </a:cubicBezTo>
                <a:cubicBezTo>
                  <a:pt x="352" y="289"/>
                  <a:pt x="352" y="289"/>
                  <a:pt x="352" y="289"/>
                </a:cubicBezTo>
                <a:cubicBezTo>
                  <a:pt x="360" y="289"/>
                  <a:pt x="365" y="295"/>
                  <a:pt x="365" y="302"/>
                </a:cubicBezTo>
                <a:close/>
                <a:moveTo>
                  <a:pt x="605" y="76"/>
                </a:moveTo>
                <a:cubicBezTo>
                  <a:pt x="605" y="34"/>
                  <a:pt x="570" y="0"/>
                  <a:pt x="529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529"/>
                  <a:pt x="0" y="529"/>
                  <a:pt x="0" y="529"/>
                </a:cubicBezTo>
                <a:cubicBezTo>
                  <a:pt x="0" y="571"/>
                  <a:pt x="34" y="605"/>
                  <a:pt x="75" y="605"/>
                </a:cubicBezTo>
                <a:cubicBezTo>
                  <a:pt x="529" y="605"/>
                  <a:pt x="529" y="605"/>
                  <a:pt x="529" y="605"/>
                </a:cubicBezTo>
                <a:cubicBezTo>
                  <a:pt x="571" y="605"/>
                  <a:pt x="605" y="571"/>
                  <a:pt x="605" y="529"/>
                </a:cubicBezTo>
                <a:lnTo>
                  <a:pt x="605" y="76"/>
                </a:lnTo>
                <a:close/>
                <a:moveTo>
                  <a:pt x="237" y="486"/>
                </a:moveTo>
                <a:cubicBezTo>
                  <a:pt x="136" y="486"/>
                  <a:pt x="54" y="404"/>
                  <a:pt x="54" y="302"/>
                </a:cubicBezTo>
                <a:cubicBezTo>
                  <a:pt x="54" y="201"/>
                  <a:pt x="136" y="119"/>
                  <a:pt x="237" y="119"/>
                </a:cubicBezTo>
                <a:cubicBezTo>
                  <a:pt x="339" y="119"/>
                  <a:pt x="421" y="201"/>
                  <a:pt x="421" y="302"/>
                </a:cubicBezTo>
                <a:cubicBezTo>
                  <a:pt x="421" y="404"/>
                  <a:pt x="339" y="486"/>
                  <a:pt x="237" y="486"/>
                </a:cubicBezTo>
                <a:close/>
                <a:moveTo>
                  <a:pt x="529" y="272"/>
                </a:moveTo>
                <a:cubicBezTo>
                  <a:pt x="529" y="380"/>
                  <a:pt x="529" y="380"/>
                  <a:pt x="529" y="380"/>
                </a:cubicBezTo>
                <a:cubicBezTo>
                  <a:pt x="529" y="390"/>
                  <a:pt x="521" y="399"/>
                  <a:pt x="510" y="399"/>
                </a:cubicBezTo>
                <a:cubicBezTo>
                  <a:pt x="499" y="399"/>
                  <a:pt x="491" y="390"/>
                  <a:pt x="491" y="380"/>
                </a:cubicBezTo>
                <a:cubicBezTo>
                  <a:pt x="491" y="272"/>
                  <a:pt x="491" y="272"/>
                  <a:pt x="491" y="272"/>
                </a:cubicBezTo>
                <a:cubicBezTo>
                  <a:pt x="480" y="266"/>
                  <a:pt x="473" y="254"/>
                  <a:pt x="473" y="241"/>
                </a:cubicBezTo>
                <a:cubicBezTo>
                  <a:pt x="473" y="221"/>
                  <a:pt x="490" y="204"/>
                  <a:pt x="510" y="204"/>
                </a:cubicBezTo>
                <a:cubicBezTo>
                  <a:pt x="530" y="204"/>
                  <a:pt x="547" y="221"/>
                  <a:pt x="547" y="241"/>
                </a:cubicBezTo>
                <a:cubicBezTo>
                  <a:pt x="547" y="254"/>
                  <a:pt x="540" y="266"/>
                  <a:pt x="529" y="2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06463" y="3890965"/>
            <a:ext cx="3135312" cy="165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0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20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20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20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20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20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20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200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410577" y="3890965"/>
            <a:ext cx="3135313" cy="165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0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20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20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20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20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20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20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200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0" name="Group 49出自【趣你的PPT】(微信:qunideppt)：最优质的PPT资源库"/>
          <p:cNvGrpSpPr/>
          <p:nvPr/>
        </p:nvGrpSpPr>
        <p:grpSpPr>
          <a:xfrm>
            <a:off x="2537" y="386207"/>
            <a:ext cx="3217199" cy="564776"/>
            <a:chOff x="0" y="498275"/>
            <a:chExt cx="3217199" cy="564776"/>
          </a:xfrm>
        </p:grpSpPr>
        <p:sp>
          <p:nvSpPr>
            <p:cNvPr id="51" name="出自【趣你的PPT】(微信:qunideppt)：最优质的PPT资源库"/>
            <p:cNvSpPr txBox="1"/>
            <p:nvPr/>
          </p:nvSpPr>
          <p:spPr>
            <a:xfrm>
              <a:off x="1208857" y="549831"/>
              <a:ext cx="200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单击编辑标题</a:t>
              </a:r>
            </a:p>
          </p:txBody>
        </p:sp>
        <p:pic>
          <p:nvPicPr>
            <p:cNvPr id="5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8275"/>
              <a:ext cx="1307924" cy="564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5975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314247" y="1582891"/>
            <a:ext cx="3746428" cy="3859060"/>
            <a:chOff x="358570" y="1139589"/>
            <a:chExt cx="3332367" cy="3357302"/>
          </a:xfrm>
        </p:grpSpPr>
        <p:sp>
          <p:nvSpPr>
            <p:cNvPr id="33" name="出自【趣你的PPT】(微信:qunideppt)：最优质的PPT资源库"/>
            <p:cNvSpPr/>
            <p:nvPr/>
          </p:nvSpPr>
          <p:spPr>
            <a:xfrm>
              <a:off x="358570" y="1139589"/>
              <a:ext cx="3332367" cy="3357302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431290" y="1212853"/>
              <a:ext cx="3186910" cy="321075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35887" y="3493815"/>
            <a:ext cx="2507868" cy="1885412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789820" y="1688318"/>
            <a:ext cx="2189080" cy="1784284"/>
          </a:xfrm>
          <a:prstGeom prst="rect">
            <a:avLst/>
          </a:prstGeom>
        </p:spPr>
      </p:pic>
      <p:sp>
        <p:nvSpPr>
          <p:cNvPr id="38" name="出自【趣你的PPT】(微信:qunideppt)：最优质的PPT资源库"/>
          <p:cNvSpPr txBox="1"/>
          <p:nvPr/>
        </p:nvSpPr>
        <p:spPr>
          <a:xfrm>
            <a:off x="1125407" y="2148866"/>
            <a:ext cx="10620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rgbClr val="3567CE"/>
                </a:solidFill>
                <a:latin typeface="李旭科毛笔行书" panose="02010600030101010101" pitchFamily="2" charset="-122"/>
                <a:ea typeface="李旭科毛笔行书" panose="02010600030101010101" pitchFamily="2" charset="-122"/>
                <a:cs typeface="书体坊郭沫若字体" panose="03000509000000000000" pitchFamily="65" charset="-122"/>
              </a:rPr>
              <a:t>目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1809888" y="3091721"/>
            <a:ext cx="10620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rgbClr val="3567CE"/>
                </a:solidFill>
                <a:latin typeface="李旭科毛笔行书" panose="02010600030101010101" pitchFamily="2" charset="-122"/>
                <a:ea typeface="李旭科毛笔行书" panose="02010600030101010101" pitchFamily="2" charset="-122"/>
                <a:cs typeface="书体坊郭沫若字体" panose="03000509000000000000" pitchFamily="65" charset="-122"/>
              </a:rPr>
              <a:t>录</a:t>
            </a:r>
          </a:p>
        </p:txBody>
      </p:sp>
      <p:pic>
        <p:nvPicPr>
          <p:cNvPr id="40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11" y="4273961"/>
            <a:ext cx="348244" cy="366627"/>
          </a:xfrm>
          <a:prstGeom prst="rect">
            <a:avLst/>
          </a:prstGeom>
        </p:spPr>
      </p:pic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4142431" y="1193658"/>
            <a:ext cx="981872" cy="1011391"/>
            <a:chOff x="358570" y="1139589"/>
            <a:chExt cx="3332367" cy="3357302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358570" y="1139589"/>
              <a:ext cx="3332367" cy="3357302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itchFamily="34" charset="-122"/>
              </a:endParaRPr>
            </a:p>
          </p:txBody>
        </p:sp>
        <p:sp>
          <p:nvSpPr>
            <p:cNvPr id="44" name="出自【趣你的PPT】(微信:qunideppt)：最优质的PPT资源库"/>
            <p:cNvSpPr/>
            <p:nvPr/>
          </p:nvSpPr>
          <p:spPr>
            <a:xfrm>
              <a:off x="431290" y="1212853"/>
              <a:ext cx="3186910" cy="321075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5618835" y="1193658"/>
            <a:ext cx="981872" cy="1011391"/>
            <a:chOff x="358570" y="1139589"/>
            <a:chExt cx="3332367" cy="3357302"/>
          </a:xfrm>
        </p:grpSpPr>
        <p:sp>
          <p:nvSpPr>
            <p:cNvPr id="46" name="出自【趣你的PPT】(微信:qunideppt)：最优质的PPT资源库"/>
            <p:cNvSpPr/>
            <p:nvPr/>
          </p:nvSpPr>
          <p:spPr>
            <a:xfrm>
              <a:off x="358570" y="1139589"/>
              <a:ext cx="3332367" cy="3357302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itchFamily="34" charset="-122"/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>
            <a:xfrm>
              <a:off x="431290" y="1212853"/>
              <a:ext cx="3186910" cy="321075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7095237" y="1193658"/>
            <a:ext cx="981872" cy="1011391"/>
            <a:chOff x="358570" y="1139589"/>
            <a:chExt cx="3332367" cy="3357302"/>
          </a:xfrm>
        </p:grpSpPr>
        <p:sp>
          <p:nvSpPr>
            <p:cNvPr id="49" name="出自【趣你的PPT】(微信:qunideppt)：最优质的PPT资源库"/>
            <p:cNvSpPr/>
            <p:nvPr/>
          </p:nvSpPr>
          <p:spPr>
            <a:xfrm>
              <a:off x="358570" y="1139589"/>
              <a:ext cx="3332367" cy="3357302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itchFamily="34" charset="-122"/>
              </a:endParaRP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>
            <a:xfrm>
              <a:off x="431290" y="1212853"/>
              <a:ext cx="3186910" cy="321075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51" name="Group 50出自【趣你的PPT】(微信:qunideppt)：最优质的PPT资源库"/>
          <p:cNvGrpSpPr/>
          <p:nvPr/>
        </p:nvGrpSpPr>
        <p:grpSpPr>
          <a:xfrm>
            <a:off x="8571640" y="1193658"/>
            <a:ext cx="981872" cy="1011391"/>
            <a:chOff x="358570" y="1139589"/>
            <a:chExt cx="3332367" cy="3357302"/>
          </a:xfrm>
        </p:grpSpPr>
        <p:sp>
          <p:nvSpPr>
            <p:cNvPr id="52" name="出自【趣你的PPT】(微信:qunideppt)：最优质的PPT资源库"/>
            <p:cNvSpPr/>
            <p:nvPr/>
          </p:nvSpPr>
          <p:spPr>
            <a:xfrm>
              <a:off x="358570" y="1139589"/>
              <a:ext cx="3332367" cy="3357302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itchFamily="34" charset="-122"/>
              </a:endParaRPr>
            </a:p>
          </p:txBody>
        </p:sp>
        <p:sp>
          <p:nvSpPr>
            <p:cNvPr id="53" name="出自【趣你的PPT】(微信:qunideppt)：最优质的PPT资源库"/>
            <p:cNvSpPr/>
            <p:nvPr/>
          </p:nvSpPr>
          <p:spPr>
            <a:xfrm>
              <a:off x="431290" y="1212853"/>
              <a:ext cx="3186910" cy="321075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54" name="Group 53出自【趣你的PPT】(微信:qunideppt)：最优质的PPT资源库"/>
          <p:cNvGrpSpPr/>
          <p:nvPr/>
        </p:nvGrpSpPr>
        <p:grpSpPr>
          <a:xfrm>
            <a:off x="10048044" y="1193658"/>
            <a:ext cx="981872" cy="1011391"/>
            <a:chOff x="358570" y="1139589"/>
            <a:chExt cx="3332367" cy="3357302"/>
          </a:xfrm>
        </p:grpSpPr>
        <p:sp>
          <p:nvSpPr>
            <p:cNvPr id="55" name="出自【趣你的PPT】(微信:qunideppt)：最优质的PPT资源库"/>
            <p:cNvSpPr/>
            <p:nvPr/>
          </p:nvSpPr>
          <p:spPr>
            <a:xfrm>
              <a:off x="358570" y="1139589"/>
              <a:ext cx="3332367" cy="3357302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itchFamily="34" charset="-122"/>
              </a:endParaRPr>
            </a:p>
          </p:txBody>
        </p:sp>
        <p:sp>
          <p:nvSpPr>
            <p:cNvPr id="56" name="出自【趣你的PPT】(微信:qunideppt)：最优质的PPT资源库"/>
            <p:cNvSpPr/>
            <p:nvPr/>
          </p:nvSpPr>
          <p:spPr>
            <a:xfrm>
              <a:off x="431290" y="1212853"/>
              <a:ext cx="3186910" cy="321075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57" name="出自【趣你的PPT】(微信:qunideppt)：最优质的PPT资源库"/>
          <p:cNvSpPr txBox="1"/>
          <p:nvPr/>
        </p:nvSpPr>
        <p:spPr>
          <a:xfrm>
            <a:off x="4225455" y="1283851"/>
            <a:ext cx="711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3567CE"/>
                </a:solidFill>
                <a:latin typeface="书体坊郭沫若字体" panose="03000509000000000000" pitchFamily="65" charset="-122"/>
                <a:ea typeface="书体坊郭沫若字体" panose="03000509000000000000" pitchFamily="65" charset="-122"/>
                <a:cs typeface="书体坊郭沫若字体" panose="03000509000000000000" pitchFamily="65" charset="-122"/>
              </a:rPr>
              <a:t>壹</a:t>
            </a: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5766303" y="1289470"/>
            <a:ext cx="641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3567CE"/>
                </a:solidFill>
                <a:latin typeface="书体坊郭沫若字体" panose="03000509000000000000" pitchFamily="65" charset="-122"/>
                <a:ea typeface="书体坊郭沫若字体" panose="03000509000000000000" pitchFamily="65" charset="-122"/>
                <a:cs typeface="书体坊郭沫若字体" panose="03000509000000000000" pitchFamily="65" charset="-122"/>
              </a:rPr>
              <a:t>贰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7222769" y="1292571"/>
            <a:ext cx="641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3567CE"/>
                </a:solidFill>
                <a:latin typeface="书体坊郭沫若字体" panose="03000509000000000000" pitchFamily="65" charset="-122"/>
                <a:ea typeface="书体坊郭沫若字体" panose="03000509000000000000" pitchFamily="65" charset="-122"/>
                <a:cs typeface="书体坊郭沫若字体" panose="03000509000000000000" pitchFamily="65" charset="-122"/>
              </a:rPr>
              <a:t>叁</a:t>
            </a: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8679234" y="1283850"/>
            <a:ext cx="641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3567CE"/>
                </a:solidFill>
                <a:latin typeface="书体坊郭沫若字体" panose="03000509000000000000" pitchFamily="65" charset="-122"/>
                <a:ea typeface="书体坊郭沫若字体" panose="03000509000000000000" pitchFamily="65" charset="-122"/>
                <a:cs typeface="书体坊郭沫若字体" panose="03000509000000000000" pitchFamily="65" charset="-122"/>
              </a:rPr>
              <a:t>肆</a:t>
            </a: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10135697" y="1283855"/>
            <a:ext cx="641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3567CE"/>
                </a:solidFill>
                <a:latin typeface="书体坊郭沫若字体" panose="03000509000000000000" pitchFamily="65" charset="-122"/>
                <a:ea typeface="书体坊郭沫若字体" panose="03000509000000000000" pitchFamily="65" charset="-122"/>
                <a:cs typeface="书体坊郭沫若字体" panose="03000509000000000000" pitchFamily="65" charset="-122"/>
              </a:rPr>
              <a:t>伍</a:t>
            </a: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5801883" y="2353104"/>
            <a:ext cx="6387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600" b="1">
                <a:latin typeface="李旭科毛笔行书" panose="02010600030101010101" pitchFamily="2" charset="-122"/>
                <a:ea typeface="李旭科毛笔行书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rgbClr val="3567CE"/>
                </a:solidFill>
              </a:rPr>
              <a:t>选题目的与意义</a:t>
            </a: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>
            <a:off x="7263121" y="2353104"/>
            <a:ext cx="6418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600" b="1">
                <a:latin typeface="李旭科毛笔行书" panose="02010600030101010101" pitchFamily="2" charset="-122"/>
                <a:ea typeface="李旭科毛笔行书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rgbClr val="3567CE"/>
                </a:solidFill>
              </a:rPr>
              <a:t>论文框架与内容</a:t>
            </a: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8727410" y="2353104"/>
            <a:ext cx="6351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600" b="1">
                <a:latin typeface="李旭科毛笔行书" panose="02010600030101010101" pitchFamily="2" charset="-122"/>
                <a:ea typeface="李旭科毛笔行书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rgbClr val="3567CE"/>
                </a:solidFill>
              </a:rPr>
              <a:t>研究思路与方法</a:t>
            </a: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4314383" y="2353104"/>
            <a:ext cx="5338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600" b="1" dirty="0">
                <a:solidFill>
                  <a:srgbClr val="3567CE"/>
                </a:solidFill>
                <a:latin typeface="李旭科毛笔行书" panose="02010600030101010101" pitchFamily="2" charset="-122"/>
                <a:ea typeface="李旭科毛笔行书" panose="02010600030101010101" pitchFamily="2" charset="-122"/>
              </a:rPr>
              <a:t>研究成果与运用</a:t>
            </a:r>
          </a:p>
        </p:txBody>
      </p:sp>
      <p:sp>
        <p:nvSpPr>
          <p:cNvPr id="66" name="出自【趣你的PPT】(微信:qunideppt)：最优质的PPT资源库"/>
          <p:cNvSpPr txBox="1"/>
          <p:nvPr/>
        </p:nvSpPr>
        <p:spPr>
          <a:xfrm>
            <a:off x="10184997" y="2353104"/>
            <a:ext cx="5427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600" b="1">
                <a:latin typeface="李旭科毛笔行书" panose="02010600030101010101" pitchFamily="2" charset="-122"/>
                <a:ea typeface="李旭科毛笔行书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rgbClr val="3567CE"/>
                </a:solidFill>
              </a:rPr>
              <a:t>离别感恩与致谢</a:t>
            </a:r>
          </a:p>
        </p:txBody>
      </p:sp>
    </p:spTree>
    <p:extLst>
      <p:ext uri="{BB962C8B-B14F-4D97-AF65-F5344CB8AC3E}">
        <p14:creationId xmlns:p14="http://schemas.microsoft.com/office/powerpoint/2010/main" val="18329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3596047" y="1330809"/>
            <a:ext cx="4985032" cy="4544735"/>
            <a:chOff x="3659093" y="1330809"/>
            <a:chExt cx="4985032" cy="4544736"/>
          </a:xfrm>
        </p:grpSpPr>
        <p:grpSp>
          <p:nvGrpSpPr>
            <p:cNvPr id="7" name="组合 6"/>
            <p:cNvGrpSpPr/>
            <p:nvPr/>
          </p:nvGrpSpPr>
          <p:grpSpPr>
            <a:xfrm>
              <a:off x="4675893" y="1330809"/>
              <a:ext cx="2951433" cy="3582522"/>
              <a:chOff x="4644369" y="1330809"/>
              <a:chExt cx="2951433" cy="3582522"/>
            </a:xfrm>
          </p:grpSpPr>
          <p:pic>
            <p:nvPicPr>
              <p:cNvPr id="9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7416" y="3666095"/>
                <a:ext cx="2888386" cy="1247236"/>
              </a:xfrm>
              <a:prstGeom prst="rect">
                <a:avLst/>
              </a:prstGeom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4644385" y="1330809"/>
                <a:ext cx="2888370" cy="2975202"/>
                <a:chOff x="358570" y="1139589"/>
                <a:chExt cx="3332367" cy="3357302"/>
              </a:xfrm>
            </p:grpSpPr>
            <p:sp>
              <p:nvSpPr>
                <p:cNvPr id="3" name="出自【趣你的PPT】(微信:qunideppt)：最优质的PPT资源库"/>
                <p:cNvSpPr/>
                <p:nvPr/>
              </p:nvSpPr>
              <p:spPr>
                <a:xfrm>
                  <a:off x="358570" y="1139589"/>
                  <a:ext cx="3332367" cy="3357302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4" name="出自【趣你的PPT】(微信:qunideppt)：最优质的PPT资源库"/>
                <p:cNvSpPr/>
                <p:nvPr/>
              </p:nvSpPr>
              <p:spPr>
                <a:xfrm>
                  <a:off x="431290" y="1212853"/>
                  <a:ext cx="3186910" cy="3210756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itchFamily="34" charset="-122"/>
                  </a:endParaRPr>
                </a:p>
              </p:txBody>
            </p:sp>
          </p:grpSp>
          <p:pic>
            <p:nvPicPr>
              <p:cNvPr id="8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4369" y="1424301"/>
                <a:ext cx="2852522" cy="2849240"/>
              </a:xfrm>
              <a:prstGeom prst="rect">
                <a:avLst/>
              </a:prstGeom>
            </p:spPr>
          </p:pic>
          <p:sp>
            <p:nvSpPr>
              <p:cNvPr id="5" name="出自【趣你的PPT】(微信:qunideppt)：最优质的PPT资源库"/>
              <p:cNvSpPr txBox="1"/>
              <p:nvPr/>
            </p:nvSpPr>
            <p:spPr>
              <a:xfrm>
                <a:off x="5408978" y="2063972"/>
                <a:ext cx="136091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600" dirty="0">
                    <a:solidFill>
                      <a:srgbClr val="3567CE"/>
                    </a:solidFill>
                    <a:latin typeface="书体坊郭沫若字体" panose="03000509000000000000" pitchFamily="65" charset="-122"/>
                    <a:ea typeface="书体坊郭沫若字体" panose="03000509000000000000" pitchFamily="65" charset="-122"/>
                    <a:cs typeface="书体坊郭沫若字体" panose="03000509000000000000" pitchFamily="65" charset="-122"/>
                  </a:rPr>
                  <a:t>肆</a:t>
                </a:r>
              </a:p>
            </p:txBody>
          </p:sp>
        </p:grpSp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3659093" y="4952215"/>
              <a:ext cx="49850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5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研究思路与方法</a:t>
              </a:r>
            </a:p>
          </p:txBody>
        </p:sp>
      </p:grpSp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877" y="1406393"/>
            <a:ext cx="2652124" cy="3722048"/>
          </a:xfrm>
          <a:prstGeom prst="rect">
            <a:avLst/>
          </a:prstGeom>
        </p:spPr>
      </p:pic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876" y="1406393"/>
            <a:ext cx="2652124" cy="372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5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9"/>
          <a:stretch>
            <a:fillRect/>
          </a:stretch>
        </p:blipFill>
        <p:spPr>
          <a:xfrm>
            <a:off x="3648232" y="835953"/>
            <a:ext cx="5146717" cy="5998760"/>
          </a:xfrm>
          <a:custGeom>
            <a:avLst/>
            <a:gdLst>
              <a:gd name="connsiteX0" fmla="*/ 0 w 5146717"/>
              <a:gd name="connsiteY0" fmla="*/ 0 h 5998760"/>
              <a:gd name="connsiteX1" fmla="*/ 5146717 w 5146717"/>
              <a:gd name="connsiteY1" fmla="*/ 0 h 5998760"/>
              <a:gd name="connsiteX2" fmla="*/ 5146717 w 5146717"/>
              <a:gd name="connsiteY2" fmla="*/ 5998760 h 5998760"/>
              <a:gd name="connsiteX3" fmla="*/ 0 w 5146717"/>
              <a:gd name="connsiteY3" fmla="*/ 5998760 h 599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6717" h="5998760">
                <a:moveTo>
                  <a:pt x="0" y="0"/>
                </a:moveTo>
                <a:lnTo>
                  <a:pt x="5146717" y="0"/>
                </a:lnTo>
                <a:lnTo>
                  <a:pt x="5146717" y="5998760"/>
                </a:lnTo>
                <a:lnTo>
                  <a:pt x="0" y="5998760"/>
                </a:lnTo>
                <a:close/>
              </a:path>
            </a:pathLst>
          </a:custGeom>
        </p:spPr>
      </p:pic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7528373" y="835954"/>
            <a:ext cx="477471" cy="490599"/>
          </a:xfrm>
          <a:custGeom>
            <a:avLst/>
            <a:gdLst>
              <a:gd name="T0" fmla="*/ 1041 w 1044"/>
              <a:gd name="T1" fmla="*/ 1 h 1073"/>
              <a:gd name="T2" fmla="*/ 1044 w 1044"/>
              <a:gd name="T3" fmla="*/ 0 h 1073"/>
              <a:gd name="T4" fmla="*/ 1044 w 1044"/>
              <a:gd name="T5" fmla="*/ 580 h 1073"/>
              <a:gd name="T6" fmla="*/ 672 w 1044"/>
              <a:gd name="T7" fmla="*/ 953 h 1073"/>
              <a:gd name="T8" fmla="*/ 248 w 1044"/>
              <a:gd name="T9" fmla="*/ 956 h 1073"/>
              <a:gd name="T10" fmla="*/ 0 w 1044"/>
              <a:gd name="T11" fmla="*/ 1073 h 1073"/>
              <a:gd name="T12" fmla="*/ 5 w 1044"/>
              <a:gd name="T13" fmla="*/ 449 h 1073"/>
              <a:gd name="T14" fmla="*/ 343 w 1044"/>
              <a:gd name="T15" fmla="*/ 99 h 1073"/>
              <a:gd name="T16" fmla="*/ 862 w 1044"/>
              <a:gd name="T17" fmla="*/ 90 h 1073"/>
              <a:gd name="T18" fmla="*/ 1041 w 1044"/>
              <a:gd name="T19" fmla="*/ 1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44" h="1073">
                <a:moveTo>
                  <a:pt x="1041" y="1"/>
                </a:moveTo>
                <a:cubicBezTo>
                  <a:pt x="1044" y="0"/>
                  <a:pt x="1044" y="0"/>
                  <a:pt x="1044" y="0"/>
                </a:cubicBezTo>
                <a:cubicBezTo>
                  <a:pt x="1044" y="193"/>
                  <a:pt x="1044" y="387"/>
                  <a:pt x="1044" y="580"/>
                </a:cubicBezTo>
                <a:cubicBezTo>
                  <a:pt x="1034" y="773"/>
                  <a:pt x="865" y="941"/>
                  <a:pt x="672" y="953"/>
                </a:cubicBezTo>
                <a:cubicBezTo>
                  <a:pt x="531" y="960"/>
                  <a:pt x="389" y="954"/>
                  <a:pt x="248" y="956"/>
                </a:cubicBezTo>
                <a:cubicBezTo>
                  <a:pt x="152" y="947"/>
                  <a:pt x="59" y="998"/>
                  <a:pt x="0" y="1073"/>
                </a:cubicBezTo>
                <a:cubicBezTo>
                  <a:pt x="10" y="865"/>
                  <a:pt x="0" y="657"/>
                  <a:pt x="5" y="449"/>
                </a:cubicBezTo>
                <a:cubicBezTo>
                  <a:pt x="23" y="275"/>
                  <a:pt x="165" y="117"/>
                  <a:pt x="343" y="99"/>
                </a:cubicBezTo>
                <a:cubicBezTo>
                  <a:pt x="515" y="82"/>
                  <a:pt x="689" y="99"/>
                  <a:pt x="862" y="90"/>
                </a:cubicBezTo>
                <a:cubicBezTo>
                  <a:pt x="930" y="83"/>
                  <a:pt x="987" y="41"/>
                  <a:pt x="1041" y="1"/>
                </a:cubicBezTo>
                <a:close/>
              </a:path>
            </a:pathLst>
          </a:custGeom>
          <a:solidFill>
            <a:srgbClr val="003FC3"/>
          </a:solidFill>
          <a:ln>
            <a:solidFill>
              <a:srgbClr val="634C94"/>
            </a:solidFill>
          </a:ln>
          <a:effectLst>
            <a:outerShdw blurRad="50800" dist="38100" dir="2700000" sx="101000" sy="101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7983889" y="1126909"/>
            <a:ext cx="2528603" cy="1553607"/>
            <a:chOff x="1544112" y="1489425"/>
            <a:chExt cx="2528603" cy="1553606"/>
          </a:xfrm>
        </p:grpSpPr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1559568" y="1489425"/>
              <a:ext cx="2513147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3" b="1" dirty="0">
                  <a:solidFill>
                    <a:srgbClr val="003FC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点击输入小标题</a:t>
              </a: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>
            <a:xfrm>
              <a:off x="1544112" y="1965814"/>
              <a:ext cx="2513147" cy="1077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600" dirty="0">
                <a:solidFill>
                  <a:srgbClr val="003FC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Group 43出自【趣你的PPT】(微信:qunideppt)：最优质的PPT资源库"/>
          <p:cNvGrpSpPr/>
          <p:nvPr/>
        </p:nvGrpSpPr>
        <p:grpSpPr>
          <a:xfrm>
            <a:off x="2074061" y="2107726"/>
            <a:ext cx="2513147" cy="1538883"/>
            <a:chOff x="8063056" y="1489425"/>
            <a:chExt cx="2513147" cy="1538882"/>
          </a:xfrm>
        </p:grpSpPr>
        <p:sp>
          <p:nvSpPr>
            <p:cNvPr id="45" name="出自【趣你的PPT】(微信:qunideppt)：最优质的PPT资源库"/>
            <p:cNvSpPr txBox="1"/>
            <p:nvPr/>
          </p:nvSpPr>
          <p:spPr>
            <a:xfrm>
              <a:off x="8063056" y="1489425"/>
              <a:ext cx="25131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3FC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点击输入小标题</a:t>
              </a: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>
              <a:off x="8063056" y="1951090"/>
              <a:ext cx="2513147" cy="1077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600" dirty="0">
                <a:solidFill>
                  <a:srgbClr val="003FC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Group 46出自【趣你的PPT】(微信:qunideppt)：最优质的PPT资源库"/>
          <p:cNvGrpSpPr/>
          <p:nvPr/>
        </p:nvGrpSpPr>
        <p:grpSpPr>
          <a:xfrm>
            <a:off x="9055461" y="4299452"/>
            <a:ext cx="2513147" cy="1555401"/>
            <a:chOff x="1559568" y="4959231"/>
            <a:chExt cx="2513147" cy="1555399"/>
          </a:xfrm>
        </p:grpSpPr>
        <p:sp>
          <p:nvSpPr>
            <p:cNvPr id="48" name="出自【趣你的PPT】(微信:qunideppt)：最优质的PPT资源库"/>
            <p:cNvSpPr txBox="1"/>
            <p:nvPr/>
          </p:nvSpPr>
          <p:spPr>
            <a:xfrm>
              <a:off x="1559568" y="4959231"/>
              <a:ext cx="2513147" cy="420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3" b="1" dirty="0">
                  <a:solidFill>
                    <a:srgbClr val="003FC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点击输入小标题</a:t>
              </a: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>
            <a:xfrm>
              <a:off x="1559568" y="5437414"/>
              <a:ext cx="2513147" cy="1077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600" dirty="0">
                <a:solidFill>
                  <a:srgbClr val="003FC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Group 49出自【趣你的PPT】(微信:qunideppt)：最优质的PPT资源库"/>
          <p:cNvGrpSpPr/>
          <p:nvPr/>
        </p:nvGrpSpPr>
        <p:grpSpPr>
          <a:xfrm>
            <a:off x="1300904" y="4886007"/>
            <a:ext cx="2513147" cy="1567536"/>
            <a:chOff x="8063056" y="4959231"/>
            <a:chExt cx="2513147" cy="1567535"/>
          </a:xfrm>
        </p:grpSpPr>
        <p:sp>
          <p:nvSpPr>
            <p:cNvPr id="51" name="出自【趣你的PPT】(微信:qunideppt)：最优质的PPT资源库"/>
            <p:cNvSpPr txBox="1"/>
            <p:nvPr/>
          </p:nvSpPr>
          <p:spPr>
            <a:xfrm>
              <a:off x="8063056" y="4959231"/>
              <a:ext cx="2513147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3" b="1" dirty="0">
                  <a:solidFill>
                    <a:srgbClr val="003FC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点击输入小标题</a:t>
              </a:r>
            </a:p>
          </p:txBody>
        </p:sp>
        <p:sp>
          <p:nvSpPr>
            <p:cNvPr id="52" name="出自【趣你的PPT】(微信:qunideppt)：最优质的PPT资源库"/>
            <p:cNvSpPr/>
            <p:nvPr/>
          </p:nvSpPr>
          <p:spPr>
            <a:xfrm>
              <a:off x="8063056" y="5449549"/>
              <a:ext cx="2513147" cy="1077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600" dirty="0">
                <a:solidFill>
                  <a:srgbClr val="003FC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出自【趣你的PPT】(微信:qunideppt)：最优质的PPT资源库"/>
          <p:cNvSpPr>
            <a:spLocks/>
          </p:cNvSpPr>
          <p:nvPr/>
        </p:nvSpPr>
        <p:spPr bwMode="auto">
          <a:xfrm>
            <a:off x="1583501" y="2171018"/>
            <a:ext cx="477471" cy="490599"/>
          </a:xfrm>
          <a:custGeom>
            <a:avLst/>
            <a:gdLst>
              <a:gd name="T0" fmla="*/ 1041 w 1044"/>
              <a:gd name="T1" fmla="*/ 1 h 1073"/>
              <a:gd name="T2" fmla="*/ 1044 w 1044"/>
              <a:gd name="T3" fmla="*/ 0 h 1073"/>
              <a:gd name="T4" fmla="*/ 1044 w 1044"/>
              <a:gd name="T5" fmla="*/ 580 h 1073"/>
              <a:gd name="T6" fmla="*/ 672 w 1044"/>
              <a:gd name="T7" fmla="*/ 953 h 1073"/>
              <a:gd name="T8" fmla="*/ 248 w 1044"/>
              <a:gd name="T9" fmla="*/ 956 h 1073"/>
              <a:gd name="T10" fmla="*/ 0 w 1044"/>
              <a:gd name="T11" fmla="*/ 1073 h 1073"/>
              <a:gd name="T12" fmla="*/ 5 w 1044"/>
              <a:gd name="T13" fmla="*/ 449 h 1073"/>
              <a:gd name="T14" fmla="*/ 343 w 1044"/>
              <a:gd name="T15" fmla="*/ 99 h 1073"/>
              <a:gd name="T16" fmla="*/ 862 w 1044"/>
              <a:gd name="T17" fmla="*/ 90 h 1073"/>
              <a:gd name="T18" fmla="*/ 1041 w 1044"/>
              <a:gd name="T19" fmla="*/ 1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44" h="1073">
                <a:moveTo>
                  <a:pt x="1041" y="1"/>
                </a:moveTo>
                <a:cubicBezTo>
                  <a:pt x="1044" y="0"/>
                  <a:pt x="1044" y="0"/>
                  <a:pt x="1044" y="0"/>
                </a:cubicBezTo>
                <a:cubicBezTo>
                  <a:pt x="1044" y="193"/>
                  <a:pt x="1044" y="387"/>
                  <a:pt x="1044" y="580"/>
                </a:cubicBezTo>
                <a:cubicBezTo>
                  <a:pt x="1034" y="773"/>
                  <a:pt x="865" y="941"/>
                  <a:pt x="672" y="953"/>
                </a:cubicBezTo>
                <a:cubicBezTo>
                  <a:pt x="531" y="960"/>
                  <a:pt x="389" y="954"/>
                  <a:pt x="248" y="956"/>
                </a:cubicBezTo>
                <a:cubicBezTo>
                  <a:pt x="152" y="947"/>
                  <a:pt x="59" y="998"/>
                  <a:pt x="0" y="1073"/>
                </a:cubicBezTo>
                <a:cubicBezTo>
                  <a:pt x="10" y="865"/>
                  <a:pt x="0" y="657"/>
                  <a:pt x="5" y="449"/>
                </a:cubicBezTo>
                <a:cubicBezTo>
                  <a:pt x="23" y="275"/>
                  <a:pt x="165" y="117"/>
                  <a:pt x="343" y="99"/>
                </a:cubicBezTo>
                <a:cubicBezTo>
                  <a:pt x="515" y="82"/>
                  <a:pt x="689" y="99"/>
                  <a:pt x="862" y="90"/>
                </a:cubicBezTo>
                <a:cubicBezTo>
                  <a:pt x="930" y="83"/>
                  <a:pt x="987" y="41"/>
                  <a:pt x="1041" y="1"/>
                </a:cubicBezTo>
                <a:close/>
              </a:path>
            </a:pathLst>
          </a:custGeom>
          <a:solidFill>
            <a:srgbClr val="003FC3"/>
          </a:solidFill>
          <a:ln>
            <a:solidFill>
              <a:srgbClr val="2F215F"/>
            </a:solidFill>
          </a:ln>
          <a:effectLst>
            <a:outerShdw blurRad="50800" dist="38100" dir="8100000" sx="101000" sy="101000" algn="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54" name="出自【趣你的PPT】(微信:qunideppt)：最优质的PPT资源库"/>
          <p:cNvSpPr>
            <a:spLocks/>
          </p:cNvSpPr>
          <p:nvPr/>
        </p:nvSpPr>
        <p:spPr bwMode="auto">
          <a:xfrm>
            <a:off x="8556215" y="4401883"/>
            <a:ext cx="477471" cy="490599"/>
          </a:xfrm>
          <a:custGeom>
            <a:avLst/>
            <a:gdLst>
              <a:gd name="T0" fmla="*/ 1041 w 1044"/>
              <a:gd name="T1" fmla="*/ 1 h 1073"/>
              <a:gd name="T2" fmla="*/ 1044 w 1044"/>
              <a:gd name="T3" fmla="*/ 0 h 1073"/>
              <a:gd name="T4" fmla="*/ 1044 w 1044"/>
              <a:gd name="T5" fmla="*/ 580 h 1073"/>
              <a:gd name="T6" fmla="*/ 672 w 1044"/>
              <a:gd name="T7" fmla="*/ 953 h 1073"/>
              <a:gd name="T8" fmla="*/ 248 w 1044"/>
              <a:gd name="T9" fmla="*/ 956 h 1073"/>
              <a:gd name="T10" fmla="*/ 0 w 1044"/>
              <a:gd name="T11" fmla="*/ 1073 h 1073"/>
              <a:gd name="T12" fmla="*/ 5 w 1044"/>
              <a:gd name="T13" fmla="*/ 449 h 1073"/>
              <a:gd name="T14" fmla="*/ 343 w 1044"/>
              <a:gd name="T15" fmla="*/ 99 h 1073"/>
              <a:gd name="T16" fmla="*/ 862 w 1044"/>
              <a:gd name="T17" fmla="*/ 90 h 1073"/>
              <a:gd name="T18" fmla="*/ 1041 w 1044"/>
              <a:gd name="T19" fmla="*/ 1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44" h="1073">
                <a:moveTo>
                  <a:pt x="1041" y="1"/>
                </a:moveTo>
                <a:cubicBezTo>
                  <a:pt x="1044" y="0"/>
                  <a:pt x="1044" y="0"/>
                  <a:pt x="1044" y="0"/>
                </a:cubicBezTo>
                <a:cubicBezTo>
                  <a:pt x="1044" y="193"/>
                  <a:pt x="1044" y="387"/>
                  <a:pt x="1044" y="580"/>
                </a:cubicBezTo>
                <a:cubicBezTo>
                  <a:pt x="1034" y="773"/>
                  <a:pt x="865" y="941"/>
                  <a:pt x="672" y="953"/>
                </a:cubicBezTo>
                <a:cubicBezTo>
                  <a:pt x="531" y="960"/>
                  <a:pt x="389" y="954"/>
                  <a:pt x="248" y="956"/>
                </a:cubicBezTo>
                <a:cubicBezTo>
                  <a:pt x="152" y="947"/>
                  <a:pt x="59" y="998"/>
                  <a:pt x="0" y="1073"/>
                </a:cubicBezTo>
                <a:cubicBezTo>
                  <a:pt x="10" y="865"/>
                  <a:pt x="0" y="657"/>
                  <a:pt x="5" y="449"/>
                </a:cubicBezTo>
                <a:cubicBezTo>
                  <a:pt x="23" y="275"/>
                  <a:pt x="165" y="117"/>
                  <a:pt x="343" y="99"/>
                </a:cubicBezTo>
                <a:cubicBezTo>
                  <a:pt x="515" y="82"/>
                  <a:pt x="689" y="99"/>
                  <a:pt x="862" y="90"/>
                </a:cubicBezTo>
                <a:cubicBezTo>
                  <a:pt x="930" y="83"/>
                  <a:pt x="987" y="41"/>
                  <a:pt x="1041" y="1"/>
                </a:cubicBezTo>
                <a:close/>
              </a:path>
            </a:pathLst>
          </a:custGeom>
          <a:solidFill>
            <a:srgbClr val="003FC3"/>
          </a:solidFill>
          <a:ln>
            <a:solidFill>
              <a:srgbClr val="2F215F"/>
            </a:solidFill>
          </a:ln>
          <a:effectLst>
            <a:outerShdw blurRad="50800" dist="38100" dir="2700000" sx="101000" sy="101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55" name="出自【趣你的PPT】(微信:qunideppt)：最优质的PPT资源库"/>
          <p:cNvSpPr>
            <a:spLocks/>
          </p:cNvSpPr>
          <p:nvPr/>
        </p:nvSpPr>
        <p:spPr bwMode="auto">
          <a:xfrm>
            <a:off x="815415" y="4904602"/>
            <a:ext cx="477471" cy="490599"/>
          </a:xfrm>
          <a:custGeom>
            <a:avLst/>
            <a:gdLst>
              <a:gd name="T0" fmla="*/ 1041 w 1044"/>
              <a:gd name="T1" fmla="*/ 1 h 1073"/>
              <a:gd name="T2" fmla="*/ 1044 w 1044"/>
              <a:gd name="T3" fmla="*/ 0 h 1073"/>
              <a:gd name="T4" fmla="*/ 1044 w 1044"/>
              <a:gd name="T5" fmla="*/ 580 h 1073"/>
              <a:gd name="T6" fmla="*/ 672 w 1044"/>
              <a:gd name="T7" fmla="*/ 953 h 1073"/>
              <a:gd name="T8" fmla="*/ 248 w 1044"/>
              <a:gd name="T9" fmla="*/ 956 h 1073"/>
              <a:gd name="T10" fmla="*/ 0 w 1044"/>
              <a:gd name="T11" fmla="*/ 1073 h 1073"/>
              <a:gd name="T12" fmla="*/ 5 w 1044"/>
              <a:gd name="T13" fmla="*/ 449 h 1073"/>
              <a:gd name="T14" fmla="*/ 343 w 1044"/>
              <a:gd name="T15" fmla="*/ 99 h 1073"/>
              <a:gd name="T16" fmla="*/ 862 w 1044"/>
              <a:gd name="T17" fmla="*/ 90 h 1073"/>
              <a:gd name="T18" fmla="*/ 1041 w 1044"/>
              <a:gd name="T19" fmla="*/ 1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44" h="1073">
                <a:moveTo>
                  <a:pt x="1041" y="1"/>
                </a:moveTo>
                <a:cubicBezTo>
                  <a:pt x="1044" y="0"/>
                  <a:pt x="1044" y="0"/>
                  <a:pt x="1044" y="0"/>
                </a:cubicBezTo>
                <a:cubicBezTo>
                  <a:pt x="1044" y="193"/>
                  <a:pt x="1044" y="387"/>
                  <a:pt x="1044" y="580"/>
                </a:cubicBezTo>
                <a:cubicBezTo>
                  <a:pt x="1034" y="773"/>
                  <a:pt x="865" y="941"/>
                  <a:pt x="672" y="953"/>
                </a:cubicBezTo>
                <a:cubicBezTo>
                  <a:pt x="531" y="960"/>
                  <a:pt x="389" y="954"/>
                  <a:pt x="248" y="956"/>
                </a:cubicBezTo>
                <a:cubicBezTo>
                  <a:pt x="152" y="947"/>
                  <a:pt x="59" y="998"/>
                  <a:pt x="0" y="1073"/>
                </a:cubicBezTo>
                <a:cubicBezTo>
                  <a:pt x="10" y="865"/>
                  <a:pt x="0" y="657"/>
                  <a:pt x="5" y="449"/>
                </a:cubicBezTo>
                <a:cubicBezTo>
                  <a:pt x="23" y="275"/>
                  <a:pt x="165" y="117"/>
                  <a:pt x="343" y="99"/>
                </a:cubicBezTo>
                <a:cubicBezTo>
                  <a:pt x="515" y="82"/>
                  <a:pt x="689" y="99"/>
                  <a:pt x="862" y="90"/>
                </a:cubicBezTo>
                <a:cubicBezTo>
                  <a:pt x="930" y="83"/>
                  <a:pt x="987" y="41"/>
                  <a:pt x="1041" y="1"/>
                </a:cubicBezTo>
                <a:close/>
              </a:path>
            </a:pathLst>
          </a:custGeom>
          <a:solidFill>
            <a:srgbClr val="003FC3"/>
          </a:solidFill>
          <a:ln>
            <a:solidFill>
              <a:srgbClr val="634C94"/>
            </a:solidFill>
          </a:ln>
          <a:effectLst>
            <a:outerShdw blurRad="50800" dist="38100" dir="8100000" sx="101000" sy="101000" algn="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537" y="386207"/>
            <a:ext cx="3217199" cy="564776"/>
            <a:chOff x="0" y="498275"/>
            <a:chExt cx="3217199" cy="564776"/>
          </a:xfrm>
        </p:grpSpPr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1208857" y="549831"/>
              <a:ext cx="200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单击编辑标题</a:t>
              </a:r>
            </a:p>
          </p:txBody>
        </p:sp>
        <p:pic>
          <p:nvPicPr>
            <p:cNvPr id="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8275"/>
              <a:ext cx="1307924" cy="564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12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28" y="3409692"/>
            <a:ext cx="6554635" cy="3448309"/>
          </a:xfrm>
          <a:prstGeom prst="rect">
            <a:avLst/>
          </a:prstGeom>
        </p:spPr>
      </p:pic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1117901" y="1898499"/>
            <a:ext cx="2513147" cy="1538883"/>
            <a:chOff x="8063056" y="1489425"/>
            <a:chExt cx="2513147" cy="1538882"/>
          </a:xfrm>
        </p:grpSpPr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8063056" y="1489425"/>
              <a:ext cx="25131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3FC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点击输入小标题</a:t>
              </a:r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8063056" y="1951090"/>
              <a:ext cx="2513147" cy="1077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600" dirty="0">
                <a:solidFill>
                  <a:srgbClr val="003FC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5032949" y="1898499"/>
            <a:ext cx="2513147" cy="1538883"/>
            <a:chOff x="8063056" y="1489425"/>
            <a:chExt cx="2513147" cy="1538882"/>
          </a:xfrm>
        </p:grpSpPr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8063056" y="1489425"/>
              <a:ext cx="25131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3FC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点击输入小标题</a:t>
              </a:r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>
              <a:off x="8063056" y="1951090"/>
              <a:ext cx="2513147" cy="1077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600" dirty="0">
                <a:solidFill>
                  <a:srgbClr val="003FC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8894765" y="1898499"/>
            <a:ext cx="2513147" cy="1538883"/>
            <a:chOff x="8063056" y="1489425"/>
            <a:chExt cx="2513147" cy="1538882"/>
          </a:xfrm>
        </p:grpSpPr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8063056" y="1489425"/>
              <a:ext cx="25131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3FC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点击输入小标题</a:t>
              </a:r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>
            <a:xfrm>
              <a:off x="8063056" y="1951090"/>
              <a:ext cx="2513147" cy="1077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600" dirty="0">
                <a:solidFill>
                  <a:srgbClr val="003FC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2537" y="386207"/>
            <a:ext cx="3217199" cy="564776"/>
            <a:chOff x="0" y="498275"/>
            <a:chExt cx="3217199" cy="564776"/>
          </a:xfrm>
        </p:grpSpPr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1208857" y="549831"/>
              <a:ext cx="200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单击编辑标题</a:t>
              </a:r>
            </a:p>
          </p:txBody>
        </p:sp>
        <p:pic>
          <p:nvPicPr>
            <p:cNvPr id="2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8275"/>
              <a:ext cx="1307924" cy="564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42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992" y="1604797"/>
            <a:ext cx="4389929" cy="3359251"/>
          </a:xfrm>
          <a:prstGeom prst="rect">
            <a:avLst/>
          </a:prstGeom>
        </p:spPr>
      </p:pic>
      <p:sp>
        <p:nvSpPr>
          <p:cNvPr id="70" name="出自【趣你的PPT】(微信:qunideppt)：最优质的PPT资源库"/>
          <p:cNvSpPr/>
          <p:nvPr/>
        </p:nvSpPr>
        <p:spPr>
          <a:xfrm>
            <a:off x="2979238" y="1181263"/>
            <a:ext cx="1292558" cy="309392"/>
          </a:xfrm>
          <a:prstGeom prst="rect">
            <a:avLst/>
          </a:prstGeom>
        </p:spPr>
        <p:txBody>
          <a:bodyPr wrap="none" lIns="82816" tIns="41408" rIns="82816" bIns="41408">
            <a:spAutoFit/>
          </a:bodyPr>
          <a:lstStyle/>
          <a:p>
            <a:pPr algn="r"/>
            <a:r>
              <a:rPr lang="zh-CN" altLang="en-US" sz="1467" b="1" dirty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此处添加标题</a:t>
            </a:r>
            <a:endParaRPr lang="en-US" altLang="zh-CN" sz="1467" b="1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92496" y="1512083"/>
            <a:ext cx="2979301" cy="80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16" tIns="41408" rIns="82816" bIns="4140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该原创</a:t>
            </a:r>
            <a:r>
              <a:rPr lang="en-US" altLang="zh-CN" sz="1333">
                <a:solidFill>
                  <a:srgbClr val="003FC3"/>
                </a:solidFill>
                <a:sym typeface="微软雅黑" pitchFamily="34" charset="-122"/>
              </a:rPr>
              <a:t>PPT</a:t>
            </a: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模板来自公众号：趣你的</a:t>
            </a:r>
            <a:r>
              <a:rPr lang="en-US" altLang="zh-CN" sz="1333">
                <a:solidFill>
                  <a:srgbClr val="003FC3"/>
                </a:solidFill>
                <a:sym typeface="微软雅黑" pitchFamily="34" charset="-122"/>
              </a:rPr>
              <a:t>PPT</a:t>
            </a: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。一不小心，就学会</a:t>
            </a:r>
            <a:r>
              <a:rPr lang="en-US" altLang="zh-CN" sz="1333">
                <a:solidFill>
                  <a:srgbClr val="003FC3"/>
                </a:solidFill>
                <a:sym typeface="微软雅黑" pitchFamily="34" charset="-122"/>
              </a:rPr>
              <a:t>PPT</a:t>
            </a: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，快来加入我们。</a:t>
            </a:r>
            <a:endParaRPr lang="zh-CN" altLang="en-US" sz="1333" dirty="0">
              <a:solidFill>
                <a:srgbClr val="003FC3"/>
              </a:solidFill>
              <a:sym typeface="微软雅黑" pitchFamily="34" charset="-122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>
          <a:xfrm>
            <a:off x="2413703" y="2947969"/>
            <a:ext cx="1292558" cy="309392"/>
          </a:xfrm>
          <a:prstGeom prst="rect">
            <a:avLst/>
          </a:prstGeom>
        </p:spPr>
        <p:txBody>
          <a:bodyPr wrap="none" lIns="82816" tIns="41408" rIns="82816" bIns="41408">
            <a:spAutoFit/>
          </a:bodyPr>
          <a:lstStyle/>
          <a:p>
            <a:pPr algn="r"/>
            <a:r>
              <a:rPr lang="zh-CN" altLang="en-US" sz="1467" b="1" dirty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此处添加标题</a:t>
            </a:r>
            <a:endParaRPr lang="en-US" altLang="zh-CN" sz="1467" b="1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3724" y="3278788"/>
            <a:ext cx="2838453" cy="822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16" tIns="41408" rIns="82816" bIns="4140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该原创</a:t>
            </a:r>
            <a:r>
              <a:rPr lang="en-US" altLang="zh-CN" sz="1333">
                <a:solidFill>
                  <a:srgbClr val="003FC3"/>
                </a:solidFill>
                <a:sym typeface="微软雅黑" pitchFamily="34" charset="-122"/>
              </a:rPr>
              <a:t>PPT</a:t>
            </a: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模板来自公众号：趣你的</a:t>
            </a:r>
            <a:r>
              <a:rPr lang="en-US" altLang="zh-CN" sz="1333">
                <a:solidFill>
                  <a:srgbClr val="003FC3"/>
                </a:solidFill>
                <a:sym typeface="微软雅黑" pitchFamily="34" charset="-122"/>
              </a:rPr>
              <a:t>PPT</a:t>
            </a: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。一不小心，就学会</a:t>
            </a:r>
            <a:r>
              <a:rPr lang="en-US" altLang="zh-CN" sz="1333">
                <a:solidFill>
                  <a:srgbClr val="003FC3"/>
                </a:solidFill>
                <a:sym typeface="微软雅黑" pitchFamily="34" charset="-122"/>
              </a:rPr>
              <a:t>PPT</a:t>
            </a: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，快来加入我们。</a:t>
            </a:r>
            <a:endParaRPr lang="zh-CN" altLang="en-US" sz="1333" dirty="0">
              <a:solidFill>
                <a:srgbClr val="003FC3"/>
              </a:solidFill>
              <a:sym typeface="微软雅黑" pitchFamily="34" charset="-122"/>
            </a:endParaRPr>
          </a:p>
        </p:txBody>
      </p:sp>
      <p:sp>
        <p:nvSpPr>
          <p:cNvPr id="74" name="出自【趣你的PPT】(微信:qunideppt)：最优质的PPT资源库"/>
          <p:cNvSpPr/>
          <p:nvPr/>
        </p:nvSpPr>
        <p:spPr>
          <a:xfrm>
            <a:off x="2979239" y="4826375"/>
            <a:ext cx="1292558" cy="309392"/>
          </a:xfrm>
          <a:prstGeom prst="rect">
            <a:avLst/>
          </a:prstGeom>
        </p:spPr>
        <p:txBody>
          <a:bodyPr wrap="none" lIns="82816" tIns="41408" rIns="82816" bIns="41408">
            <a:spAutoFit/>
          </a:bodyPr>
          <a:lstStyle/>
          <a:p>
            <a:pPr algn="r"/>
            <a:r>
              <a:rPr lang="zh-CN" altLang="en-US" sz="1467" b="1" dirty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此处添加标题</a:t>
            </a:r>
            <a:endParaRPr lang="en-US" altLang="zh-CN" sz="1467" b="1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92498" y="5157191"/>
            <a:ext cx="2975215" cy="80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16" tIns="41408" rIns="82816" bIns="4140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该原创</a:t>
            </a:r>
            <a:r>
              <a:rPr lang="en-US" altLang="zh-CN" sz="1333">
                <a:solidFill>
                  <a:srgbClr val="003FC3"/>
                </a:solidFill>
                <a:sym typeface="微软雅黑" pitchFamily="34" charset="-122"/>
              </a:rPr>
              <a:t>PPT</a:t>
            </a: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模板来自公众号：趣你的</a:t>
            </a:r>
            <a:r>
              <a:rPr lang="en-US" altLang="zh-CN" sz="1333">
                <a:solidFill>
                  <a:srgbClr val="003FC3"/>
                </a:solidFill>
                <a:sym typeface="微软雅黑" pitchFamily="34" charset="-122"/>
              </a:rPr>
              <a:t>PPT</a:t>
            </a: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。一不小心，就学会</a:t>
            </a:r>
            <a:r>
              <a:rPr lang="en-US" altLang="zh-CN" sz="1333">
                <a:solidFill>
                  <a:srgbClr val="003FC3"/>
                </a:solidFill>
                <a:sym typeface="微软雅黑" pitchFamily="34" charset="-122"/>
              </a:rPr>
              <a:t>PPT</a:t>
            </a: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，快来加入我们。</a:t>
            </a:r>
            <a:endParaRPr lang="zh-CN" altLang="en-US" sz="1333" dirty="0">
              <a:solidFill>
                <a:srgbClr val="003FC3"/>
              </a:solidFill>
              <a:sym typeface="微软雅黑" pitchFamily="34" charset="-122"/>
            </a:endParaRPr>
          </a:p>
        </p:txBody>
      </p:sp>
      <p:sp>
        <p:nvSpPr>
          <p:cNvPr id="76" name="出自【趣你的PPT】(微信:qunideppt)：最优质的PPT资源库"/>
          <p:cNvSpPr/>
          <p:nvPr/>
        </p:nvSpPr>
        <p:spPr>
          <a:xfrm>
            <a:off x="7920204" y="1162331"/>
            <a:ext cx="1549833" cy="309392"/>
          </a:xfrm>
          <a:prstGeom prst="rect">
            <a:avLst/>
          </a:prstGeom>
        </p:spPr>
        <p:txBody>
          <a:bodyPr wrap="square" lIns="82816" tIns="41408" rIns="82816" bIns="41408">
            <a:spAutoFit/>
          </a:bodyPr>
          <a:lstStyle/>
          <a:p>
            <a:pPr algn="r"/>
            <a:r>
              <a:rPr lang="zh-CN" altLang="en-US" sz="1467" b="1" dirty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此处添加标题</a:t>
            </a:r>
            <a:endParaRPr lang="en-US" altLang="zh-CN" sz="1467" b="1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46407" y="1507439"/>
            <a:ext cx="2904060" cy="822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16" tIns="41408" rIns="82816" bIns="4140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该原创</a:t>
            </a:r>
            <a:r>
              <a:rPr lang="en-US" altLang="zh-CN" sz="1333">
                <a:solidFill>
                  <a:srgbClr val="003FC3"/>
                </a:solidFill>
                <a:sym typeface="微软雅黑" pitchFamily="34" charset="-122"/>
              </a:rPr>
              <a:t>PPT</a:t>
            </a: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模板来自公众号：趣你的</a:t>
            </a:r>
            <a:r>
              <a:rPr lang="en-US" altLang="zh-CN" sz="1333">
                <a:solidFill>
                  <a:srgbClr val="003FC3"/>
                </a:solidFill>
                <a:sym typeface="微软雅黑" pitchFamily="34" charset="-122"/>
              </a:rPr>
              <a:t>PPT</a:t>
            </a: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。一不小心，就学会</a:t>
            </a:r>
            <a:r>
              <a:rPr lang="en-US" altLang="zh-CN" sz="1333">
                <a:solidFill>
                  <a:srgbClr val="003FC3"/>
                </a:solidFill>
                <a:sym typeface="微软雅黑" pitchFamily="34" charset="-122"/>
              </a:rPr>
              <a:t>PPT</a:t>
            </a: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，快来加入我们。</a:t>
            </a:r>
            <a:endParaRPr lang="zh-CN" altLang="en-US" sz="1333" dirty="0">
              <a:solidFill>
                <a:srgbClr val="003FC3"/>
              </a:solidFill>
              <a:sym typeface="微软雅黑" pitchFamily="34" charset="-122"/>
            </a:endParaRPr>
          </a:p>
        </p:txBody>
      </p:sp>
      <p:sp>
        <p:nvSpPr>
          <p:cNvPr id="78" name="出自【趣你的PPT】(微信:qunideppt)：最优质的PPT资源库"/>
          <p:cNvSpPr/>
          <p:nvPr/>
        </p:nvSpPr>
        <p:spPr>
          <a:xfrm>
            <a:off x="8409107" y="2928627"/>
            <a:ext cx="1292558" cy="309392"/>
          </a:xfrm>
          <a:prstGeom prst="rect">
            <a:avLst/>
          </a:prstGeom>
        </p:spPr>
        <p:txBody>
          <a:bodyPr wrap="none" lIns="82816" tIns="41408" rIns="82816" bIns="41408">
            <a:spAutoFit/>
          </a:bodyPr>
          <a:lstStyle/>
          <a:p>
            <a:pPr algn="r"/>
            <a:r>
              <a:rPr lang="zh-CN" altLang="en-US" sz="1467" b="1" dirty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此处添加标题</a:t>
            </a:r>
            <a:endParaRPr lang="en-US" altLang="zh-CN" sz="1467" b="1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422481" y="3273737"/>
            <a:ext cx="2954107" cy="80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16" tIns="41408" rIns="82816" bIns="4140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该原创</a:t>
            </a:r>
            <a:r>
              <a:rPr lang="en-US" altLang="zh-CN" sz="1333">
                <a:solidFill>
                  <a:srgbClr val="003FC3"/>
                </a:solidFill>
                <a:sym typeface="微软雅黑" pitchFamily="34" charset="-122"/>
              </a:rPr>
              <a:t>PPT</a:t>
            </a: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模板来自公众号：趣你的</a:t>
            </a:r>
            <a:r>
              <a:rPr lang="en-US" altLang="zh-CN" sz="1333">
                <a:solidFill>
                  <a:srgbClr val="003FC3"/>
                </a:solidFill>
                <a:sym typeface="微软雅黑" pitchFamily="34" charset="-122"/>
              </a:rPr>
              <a:t>PPT</a:t>
            </a: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。一不小心，就学会</a:t>
            </a:r>
            <a:r>
              <a:rPr lang="en-US" altLang="zh-CN" sz="1333">
                <a:solidFill>
                  <a:srgbClr val="003FC3"/>
                </a:solidFill>
                <a:sym typeface="微软雅黑" pitchFamily="34" charset="-122"/>
              </a:rPr>
              <a:t>PPT</a:t>
            </a: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，快来加入我们。</a:t>
            </a:r>
            <a:endParaRPr lang="zh-CN" altLang="en-US" sz="1333" dirty="0">
              <a:solidFill>
                <a:srgbClr val="003FC3"/>
              </a:solidFill>
              <a:sym typeface="微软雅黑" pitchFamily="34" charset="-122"/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>
          <a:xfrm>
            <a:off x="7941862" y="4773149"/>
            <a:ext cx="1292558" cy="309392"/>
          </a:xfrm>
          <a:prstGeom prst="rect">
            <a:avLst/>
          </a:prstGeom>
        </p:spPr>
        <p:txBody>
          <a:bodyPr wrap="none" lIns="82816" tIns="41408" rIns="82816" bIns="41408">
            <a:spAutoFit/>
          </a:bodyPr>
          <a:lstStyle/>
          <a:p>
            <a:pPr algn="r"/>
            <a:r>
              <a:rPr lang="zh-CN" altLang="en-US" sz="1467" b="1" dirty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此处添加标题</a:t>
            </a:r>
            <a:endParaRPr lang="en-US" altLang="zh-CN" sz="1467" b="1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64868" y="5118260"/>
            <a:ext cx="2931667" cy="80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16" tIns="41408" rIns="82816" bIns="4140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该原创</a:t>
            </a:r>
            <a:r>
              <a:rPr lang="en-US" altLang="zh-CN" sz="1333">
                <a:solidFill>
                  <a:srgbClr val="003FC3"/>
                </a:solidFill>
                <a:sym typeface="微软雅黑" pitchFamily="34" charset="-122"/>
              </a:rPr>
              <a:t>PPT</a:t>
            </a: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模板来自公众号：趣你的</a:t>
            </a:r>
            <a:r>
              <a:rPr lang="en-US" altLang="zh-CN" sz="1333">
                <a:solidFill>
                  <a:srgbClr val="003FC3"/>
                </a:solidFill>
                <a:sym typeface="微软雅黑" pitchFamily="34" charset="-122"/>
              </a:rPr>
              <a:t>PPT</a:t>
            </a: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。一不小心，就学会</a:t>
            </a:r>
            <a:r>
              <a:rPr lang="en-US" altLang="zh-CN" sz="1333">
                <a:solidFill>
                  <a:srgbClr val="003FC3"/>
                </a:solidFill>
                <a:sym typeface="微软雅黑" pitchFamily="34" charset="-122"/>
              </a:rPr>
              <a:t>PPT</a:t>
            </a:r>
            <a:r>
              <a:rPr lang="zh-CN" altLang="en-US" sz="1333">
                <a:solidFill>
                  <a:srgbClr val="003FC3"/>
                </a:solidFill>
                <a:sym typeface="微软雅黑" pitchFamily="34" charset="-122"/>
              </a:rPr>
              <a:t>，快来加入我们。</a:t>
            </a:r>
            <a:endParaRPr lang="zh-CN" altLang="en-US" sz="1333" dirty="0">
              <a:solidFill>
                <a:srgbClr val="003FC3"/>
              </a:solidFill>
              <a:sym typeface="微软雅黑" pitchFamily="34" charset="-122"/>
            </a:endParaRP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2537" y="386207"/>
            <a:ext cx="3217199" cy="564776"/>
            <a:chOff x="0" y="498275"/>
            <a:chExt cx="3217199" cy="564776"/>
          </a:xfrm>
        </p:grpSpPr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1208857" y="549831"/>
              <a:ext cx="200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单击编辑标题</a:t>
              </a:r>
            </a:p>
          </p:txBody>
        </p:sp>
        <p:pic>
          <p:nvPicPr>
            <p:cNvPr id="2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8275"/>
              <a:ext cx="1307924" cy="564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830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出自【趣你的PPT】(微信:qunideppt)：最优质的PPT资源库"/>
          <p:cNvSpPr txBox="1"/>
          <p:nvPr/>
        </p:nvSpPr>
        <p:spPr>
          <a:xfrm>
            <a:off x="8908476" y="1547758"/>
            <a:ext cx="2756145" cy="3613315"/>
          </a:xfrm>
          <a:prstGeom prst="rect">
            <a:avLst/>
          </a:prstGeom>
          <a:noFill/>
        </p:spPr>
        <p:txBody>
          <a:bodyPr wrap="square" lIns="91460" tIns="45729" rIns="91460" bIns="4572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万次。该原创</a:t>
            </a:r>
            <a:r>
              <a:rPr lang="en-US" altLang="zh-CN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万次。</a:t>
            </a:r>
            <a:endParaRPr lang="en-US" altLang="zh-CN" sz="16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zh-CN" altLang="en-US" sz="16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56" y="0"/>
            <a:ext cx="4863329" cy="6858000"/>
          </a:xfrm>
          <a:prstGeom prst="rect">
            <a:avLst/>
          </a:prstGeom>
        </p:spPr>
      </p:pic>
      <p:sp>
        <p:nvSpPr>
          <p:cNvPr id="10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769552" y="1547758"/>
            <a:ext cx="5246661" cy="137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88" tIns="45695" rIns="91388" bIns="4569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just" defTabSz="1218774">
              <a:lnSpc>
                <a:spcPct val="130000"/>
              </a:lnSpc>
              <a:defRPr/>
            </a:pPr>
            <a:r>
              <a:rPr lang="zh-CN" altLang="en-US" sz="1600" kern="0">
                <a:solidFill>
                  <a:srgbClr val="003FC3"/>
                </a:solidFill>
              </a:rPr>
              <a:t>该原创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模板来自公众号：趣你的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。一不小心，就学会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，快来加入我们。</a:t>
            </a:r>
            <a:endParaRPr lang="en-US" altLang="zh-CN" sz="1600" kern="0" dirty="0">
              <a:solidFill>
                <a:srgbClr val="003FC3"/>
              </a:solidFill>
            </a:endParaRPr>
          </a:p>
          <a:p>
            <a:pPr algn="just" defTabSz="1218774">
              <a:lnSpc>
                <a:spcPct val="130000"/>
              </a:lnSpc>
              <a:defRPr/>
            </a:pPr>
            <a:r>
              <a:rPr lang="zh-CN" altLang="en-US" sz="1600" kern="0">
                <a:solidFill>
                  <a:srgbClr val="003FC3"/>
                </a:solidFill>
              </a:rPr>
              <a:t>该原创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模板来自公众号：趣你的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。一不小心，就学会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，快来加入我们。</a:t>
            </a:r>
            <a:endParaRPr lang="zh-CN" altLang="en-US" sz="1600" kern="0" dirty="0">
              <a:solidFill>
                <a:srgbClr val="003FC3"/>
              </a:solidFill>
            </a:endParaRPr>
          </a:p>
        </p:txBody>
      </p:sp>
      <p:sp>
        <p:nvSpPr>
          <p:cNvPr id="10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809447" y="3354415"/>
            <a:ext cx="5246661" cy="137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88" tIns="45695" rIns="91388" bIns="4569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just" defTabSz="1218774">
              <a:lnSpc>
                <a:spcPct val="130000"/>
              </a:lnSpc>
              <a:defRPr/>
            </a:pPr>
            <a:r>
              <a:rPr lang="zh-CN" altLang="en-US" sz="1600" kern="0">
                <a:solidFill>
                  <a:srgbClr val="003FC3"/>
                </a:solidFill>
              </a:rPr>
              <a:t>该原创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模板来自公众号：趣你的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。一不小心，就学会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，快来加入我们。</a:t>
            </a:r>
            <a:endParaRPr lang="en-US" altLang="zh-CN" sz="1600" kern="0" dirty="0">
              <a:solidFill>
                <a:srgbClr val="003FC3"/>
              </a:solidFill>
            </a:endParaRPr>
          </a:p>
          <a:p>
            <a:pPr algn="just" defTabSz="1218774">
              <a:lnSpc>
                <a:spcPct val="130000"/>
              </a:lnSpc>
              <a:defRPr/>
            </a:pPr>
            <a:r>
              <a:rPr lang="zh-CN" altLang="en-US" sz="1600" kern="0">
                <a:solidFill>
                  <a:srgbClr val="003FC3"/>
                </a:solidFill>
              </a:rPr>
              <a:t>该原创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模板来自公众号：趣你的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。一不小心，就学会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，快来加入我们。</a:t>
            </a:r>
            <a:endParaRPr lang="zh-CN" altLang="en-US" sz="1600" kern="0" dirty="0">
              <a:solidFill>
                <a:srgbClr val="003FC3"/>
              </a:solidFill>
            </a:endParaRPr>
          </a:p>
        </p:txBody>
      </p:sp>
      <p:sp>
        <p:nvSpPr>
          <p:cNvPr id="10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49340" y="5161073"/>
            <a:ext cx="5246661" cy="137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88" tIns="45695" rIns="91388" bIns="4569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just" defTabSz="1218774">
              <a:lnSpc>
                <a:spcPct val="130000"/>
              </a:lnSpc>
              <a:defRPr/>
            </a:pPr>
            <a:r>
              <a:rPr lang="zh-CN" altLang="en-US" sz="1600" kern="0">
                <a:solidFill>
                  <a:srgbClr val="003FC3"/>
                </a:solidFill>
              </a:rPr>
              <a:t>该原创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模板来自公众号：趣你的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。一不小心，就学会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，快来加入我们。</a:t>
            </a:r>
            <a:endParaRPr lang="en-US" altLang="zh-CN" sz="1600" kern="0" dirty="0">
              <a:solidFill>
                <a:srgbClr val="003FC3"/>
              </a:solidFill>
            </a:endParaRPr>
          </a:p>
          <a:p>
            <a:pPr algn="just" defTabSz="1218774">
              <a:lnSpc>
                <a:spcPct val="130000"/>
              </a:lnSpc>
              <a:defRPr/>
            </a:pPr>
            <a:r>
              <a:rPr lang="zh-CN" altLang="en-US" sz="1600" kern="0">
                <a:solidFill>
                  <a:srgbClr val="003FC3"/>
                </a:solidFill>
              </a:rPr>
              <a:t>该原创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模板来自公众号：趣你的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。一不小心，就学会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，快来加入我们。</a:t>
            </a:r>
            <a:endParaRPr lang="zh-CN" altLang="en-US" sz="1600" kern="0" dirty="0">
              <a:solidFill>
                <a:srgbClr val="003FC3"/>
              </a:solidFill>
            </a:endParaRPr>
          </a:p>
        </p:txBody>
      </p: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2537" y="386207"/>
            <a:ext cx="3217199" cy="564776"/>
            <a:chOff x="0" y="498275"/>
            <a:chExt cx="3217199" cy="564776"/>
          </a:xfrm>
        </p:grpSpPr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1208857" y="549831"/>
              <a:ext cx="200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单击编辑标题</a:t>
              </a:r>
            </a:p>
          </p:txBody>
        </p:sp>
        <p:pic>
          <p:nvPicPr>
            <p:cNvPr id="1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8275"/>
              <a:ext cx="1307924" cy="564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52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1103445" y="1604799"/>
            <a:ext cx="2513147" cy="1046441"/>
            <a:chOff x="8063056" y="1489425"/>
            <a:chExt cx="2513147" cy="1046440"/>
          </a:xfrm>
        </p:grpSpPr>
        <p:sp>
          <p:nvSpPr>
            <p:cNvPr id="47" name="出自【趣你的PPT】(微信:qunideppt)：最优质的PPT资源库"/>
            <p:cNvSpPr txBox="1"/>
            <p:nvPr/>
          </p:nvSpPr>
          <p:spPr>
            <a:xfrm>
              <a:off x="8063056" y="1489425"/>
              <a:ext cx="25131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3FC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点击输入小标题</a:t>
              </a:r>
            </a:p>
          </p:txBody>
        </p:sp>
        <p:sp>
          <p:nvSpPr>
            <p:cNvPr id="48" name="出自【趣你的PPT】(微信:qunideppt)：最优质的PPT资源库"/>
            <p:cNvSpPr/>
            <p:nvPr/>
          </p:nvSpPr>
          <p:spPr>
            <a:xfrm>
              <a:off x="8063056" y="1951090"/>
              <a:ext cx="251314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600" dirty="0">
                <a:solidFill>
                  <a:srgbClr val="003FC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Group 48出自【趣你的PPT】(微信:qunideppt)：最优质的PPT资源库"/>
          <p:cNvGrpSpPr/>
          <p:nvPr/>
        </p:nvGrpSpPr>
        <p:grpSpPr>
          <a:xfrm>
            <a:off x="4837701" y="1604799"/>
            <a:ext cx="2513147" cy="1046441"/>
            <a:chOff x="8063056" y="1489425"/>
            <a:chExt cx="2513147" cy="1046440"/>
          </a:xfrm>
        </p:grpSpPr>
        <p:sp>
          <p:nvSpPr>
            <p:cNvPr id="50" name="出自【趣你的PPT】(微信:qunideppt)：最优质的PPT资源库"/>
            <p:cNvSpPr txBox="1"/>
            <p:nvPr/>
          </p:nvSpPr>
          <p:spPr>
            <a:xfrm>
              <a:off x="8063056" y="1489425"/>
              <a:ext cx="25131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3FC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点击输入小标题</a:t>
              </a:r>
            </a:p>
          </p:txBody>
        </p:sp>
        <p:sp>
          <p:nvSpPr>
            <p:cNvPr id="51" name="出自【趣你的PPT】(微信:qunideppt)：最优质的PPT资源库"/>
            <p:cNvSpPr/>
            <p:nvPr/>
          </p:nvSpPr>
          <p:spPr>
            <a:xfrm>
              <a:off x="8063056" y="1951090"/>
              <a:ext cx="251314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600" dirty="0">
                <a:solidFill>
                  <a:srgbClr val="003FC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Group 51出自【趣你的PPT】(微信:qunideppt)：最优质的PPT资源库"/>
          <p:cNvGrpSpPr/>
          <p:nvPr/>
        </p:nvGrpSpPr>
        <p:grpSpPr>
          <a:xfrm>
            <a:off x="8575409" y="1604799"/>
            <a:ext cx="2513147" cy="1046441"/>
            <a:chOff x="8063056" y="1489425"/>
            <a:chExt cx="2513147" cy="1046440"/>
          </a:xfrm>
        </p:grpSpPr>
        <p:sp>
          <p:nvSpPr>
            <p:cNvPr id="53" name="出自【趣你的PPT】(微信:qunideppt)：最优质的PPT资源库"/>
            <p:cNvSpPr txBox="1"/>
            <p:nvPr/>
          </p:nvSpPr>
          <p:spPr>
            <a:xfrm>
              <a:off x="8063056" y="1489425"/>
              <a:ext cx="25131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3FC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点击输入小标题</a:t>
              </a:r>
            </a:p>
          </p:txBody>
        </p:sp>
        <p:sp>
          <p:nvSpPr>
            <p:cNvPr id="54" name="出自【趣你的PPT】(微信:qunideppt)：最优质的PPT资源库"/>
            <p:cNvSpPr/>
            <p:nvPr/>
          </p:nvSpPr>
          <p:spPr>
            <a:xfrm>
              <a:off x="8063056" y="1951090"/>
              <a:ext cx="251314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rgbClr val="003F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600" dirty="0">
                <a:solidFill>
                  <a:srgbClr val="003FC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04" y="2958472"/>
            <a:ext cx="7570192" cy="3916752"/>
          </a:xfrm>
          <a:prstGeom prst="rect">
            <a:avLst/>
          </a:prstGeom>
        </p:spPr>
      </p:pic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2537" y="386207"/>
            <a:ext cx="3217199" cy="564776"/>
            <a:chOff x="0" y="498275"/>
            <a:chExt cx="3217199" cy="564776"/>
          </a:xfrm>
        </p:grpSpPr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1208857" y="549831"/>
              <a:ext cx="200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单击编辑标题</a:t>
              </a:r>
            </a:p>
          </p:txBody>
        </p:sp>
        <p:pic>
          <p:nvPicPr>
            <p:cNvPr id="1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8275"/>
              <a:ext cx="1307924" cy="564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951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93" y="3666095"/>
            <a:ext cx="2888387" cy="1247236"/>
          </a:xfrm>
          <a:prstGeom prst="rect">
            <a:avLst/>
          </a:prstGeom>
        </p:spPr>
      </p:pic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4612861" y="1330809"/>
            <a:ext cx="2888371" cy="2975203"/>
            <a:chOff x="358570" y="1139589"/>
            <a:chExt cx="3332367" cy="3357302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358570" y="1139589"/>
              <a:ext cx="3332367" cy="3357302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itchFamily="34" charset="-122"/>
              </a:endParaRPr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290" y="1212853"/>
              <a:ext cx="3186910" cy="321075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845" y="1424301"/>
            <a:ext cx="2852523" cy="2849240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5377455" y="2063972"/>
            <a:ext cx="1360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solidFill>
                  <a:srgbClr val="3567CE"/>
                </a:solidFill>
                <a:latin typeface="书体坊郭沫若字体" panose="03000509000000000000" pitchFamily="65" charset="-122"/>
                <a:ea typeface="书体坊郭沫若字体" panose="03000509000000000000" pitchFamily="65" charset="-122"/>
                <a:cs typeface="书体坊郭沫若字体" panose="03000509000000000000" pitchFamily="65" charset="-122"/>
              </a:rPr>
              <a:t>伍</a:t>
            </a: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3596047" y="4952216"/>
            <a:ext cx="4985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5400" b="1" dirty="0">
                <a:solidFill>
                  <a:srgbClr val="3567CE"/>
                </a:solidFill>
                <a:latin typeface="李旭科毛笔行书" panose="02010600030101010101" pitchFamily="2" charset="-122"/>
                <a:ea typeface="李旭科毛笔行书" panose="02010600030101010101" pitchFamily="2" charset="-122"/>
              </a:rPr>
              <a:t>离别感恩与致谢</a:t>
            </a:r>
          </a:p>
        </p:txBody>
      </p:sp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877" y="1406393"/>
            <a:ext cx="2652124" cy="3722048"/>
          </a:xfrm>
          <a:prstGeom prst="rect">
            <a:avLst/>
          </a:prstGeom>
        </p:spPr>
      </p:pic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876" y="1406393"/>
            <a:ext cx="2652124" cy="372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37" y="1358116"/>
            <a:ext cx="3251251" cy="5705856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/>
          <p:nvPr/>
        </p:nvSpPr>
        <p:spPr>
          <a:xfrm>
            <a:off x="4846240" y="3103689"/>
            <a:ext cx="555387" cy="55093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846240" y="4345299"/>
            <a:ext cx="555387" cy="5509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4879688" y="3204817"/>
            <a:ext cx="50590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000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4870979" y="4471211"/>
            <a:ext cx="50590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id-ID" sz="2000">
                <a:solidFill>
                  <a:srgbClr val="FFFFFF"/>
                </a:solidFill>
              </a:rPr>
              <a:t>02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8028995" y="3103689"/>
            <a:ext cx="555387" cy="550931"/>
          </a:xfrm>
          <a:prstGeom prst="roundRect">
            <a:avLst/>
          </a:prstGeom>
          <a:solidFill>
            <a:srgbClr val="082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8028995" y="4345299"/>
            <a:ext cx="555387" cy="550931"/>
          </a:xfrm>
          <a:prstGeom prst="roundRect">
            <a:avLst/>
          </a:prstGeom>
          <a:solidFill>
            <a:srgbClr val="082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8062444" y="3204817"/>
            <a:ext cx="50590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id-ID" sz="2000">
                <a:solidFill>
                  <a:srgbClr val="FFFFFF"/>
                </a:solidFill>
              </a:rPr>
              <a:t>03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8053734" y="4471211"/>
            <a:ext cx="50590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id-ID" sz="2000">
                <a:solidFill>
                  <a:srgbClr val="FFFFFF"/>
                </a:solidFill>
              </a:rPr>
              <a:t>04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5548311" y="2943147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78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5548311" y="3265150"/>
            <a:ext cx="2333999" cy="6964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78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5548311" y="4211045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78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5548311" y="4533046"/>
            <a:ext cx="2333999" cy="6964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78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8731067" y="2943147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78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731067" y="3265150"/>
            <a:ext cx="2333999" cy="6964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78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8731067" y="4211045"/>
            <a:ext cx="1295287" cy="3200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78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8731067" y="4533046"/>
            <a:ext cx="2333999" cy="6964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78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0" r="29138" b="583"/>
          <a:stretch>
            <a:fillRect/>
          </a:stretch>
        </p:blipFill>
        <p:spPr>
          <a:xfrm>
            <a:off x="1588259" y="1998488"/>
            <a:ext cx="2232248" cy="3905529"/>
          </a:xfrm>
          <a:custGeom>
            <a:avLst/>
            <a:gdLst>
              <a:gd name="connsiteX0" fmla="*/ 0 w 2232248"/>
              <a:gd name="connsiteY0" fmla="*/ 0 h 3905529"/>
              <a:gd name="connsiteX1" fmla="*/ 2232248 w 2232248"/>
              <a:gd name="connsiteY1" fmla="*/ 0 h 3905529"/>
              <a:gd name="connsiteX2" fmla="*/ 2232248 w 2232248"/>
              <a:gd name="connsiteY2" fmla="*/ 3905529 h 3905529"/>
              <a:gd name="connsiteX3" fmla="*/ 0 w 2232248"/>
              <a:gd name="connsiteY3" fmla="*/ 3905529 h 3905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248" h="3905529">
                <a:moveTo>
                  <a:pt x="0" y="0"/>
                </a:moveTo>
                <a:lnTo>
                  <a:pt x="2232248" y="0"/>
                </a:lnTo>
                <a:lnTo>
                  <a:pt x="2232248" y="3905529"/>
                </a:lnTo>
                <a:lnTo>
                  <a:pt x="0" y="3905529"/>
                </a:lnTo>
                <a:close/>
              </a:path>
            </a:pathLst>
          </a:custGeom>
        </p:spPr>
      </p:pic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2537" y="386207"/>
            <a:ext cx="3217199" cy="564776"/>
            <a:chOff x="0" y="498275"/>
            <a:chExt cx="3217199" cy="564776"/>
          </a:xfrm>
        </p:grpSpPr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1208857" y="549831"/>
              <a:ext cx="200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单击编辑标题</a:t>
              </a:r>
            </a:p>
          </p:txBody>
        </p:sp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8275"/>
              <a:ext cx="1307924" cy="564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8270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418"/>
            <a:ext cx="2638425" cy="1504951"/>
          </a:xfrm>
          <a:prstGeom prst="rect">
            <a:avLst/>
          </a:prstGeom>
        </p:spPr>
      </p:pic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760" y="2617539"/>
            <a:ext cx="2854840" cy="4302652"/>
          </a:xfrm>
          <a:prstGeom prst="rect">
            <a:avLst/>
          </a:prstGeom>
        </p:spPr>
      </p:pic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4398038" y="1034115"/>
            <a:ext cx="4056365" cy="5100969"/>
            <a:chOff x="4211084" y="1034114"/>
            <a:chExt cx="4056363" cy="5100969"/>
          </a:xfrm>
        </p:grpSpPr>
        <p:grpSp>
          <p:nvGrpSpPr>
            <p:cNvPr id="27" name="组合 26"/>
            <p:cNvGrpSpPr/>
            <p:nvPr/>
          </p:nvGrpSpPr>
          <p:grpSpPr>
            <a:xfrm>
              <a:off x="4211084" y="4507255"/>
              <a:ext cx="4056363" cy="1627828"/>
              <a:chOff x="4092439" y="4507255"/>
              <a:chExt cx="4056363" cy="1627828"/>
            </a:xfrm>
          </p:grpSpPr>
          <p:pic>
            <p:nvPicPr>
              <p:cNvPr id="15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92439" y="4620681"/>
                <a:ext cx="747810" cy="296368"/>
              </a:xfrm>
              <a:prstGeom prst="rect">
                <a:avLst/>
              </a:prstGeom>
            </p:spPr>
          </p:pic>
          <p:sp>
            <p:nvSpPr>
              <p:cNvPr id="16" name="出自【趣你的PPT】(微信:qunideppt)：最优质的PPT资源库"/>
              <p:cNvSpPr txBox="1"/>
              <p:nvPr/>
            </p:nvSpPr>
            <p:spPr>
              <a:xfrm>
                <a:off x="4796604" y="4507255"/>
                <a:ext cx="33521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0E3778"/>
                    </a:solidFill>
                    <a:latin typeface="李旭科毛笔行书" panose="02010600030101010101" pitchFamily="2" charset="-122"/>
                    <a:ea typeface="李旭科毛笔行书" panose="02010600030101010101" pitchFamily="2" charset="-122"/>
                  </a:rPr>
                  <a:t>答辩</a:t>
                </a:r>
                <a:r>
                  <a:rPr lang="zh-CN" altLang="en-US" sz="2800" b="1">
                    <a:solidFill>
                      <a:srgbClr val="0E3778"/>
                    </a:solidFill>
                    <a:latin typeface="李旭科毛笔行书" panose="02010600030101010101" pitchFamily="2" charset="-122"/>
                    <a:ea typeface="李旭科毛笔行书" panose="02010600030101010101" pitchFamily="2" charset="-122"/>
                  </a:rPr>
                  <a:t>人：趣你的</a:t>
                </a:r>
                <a:r>
                  <a:rPr lang="en-US" altLang="zh-CN" sz="2800" b="1">
                    <a:solidFill>
                      <a:srgbClr val="0E3778"/>
                    </a:solidFill>
                    <a:latin typeface="李旭科毛笔行书" panose="02010600030101010101" pitchFamily="2" charset="-122"/>
                    <a:ea typeface="李旭科毛笔行书" panose="02010600030101010101" pitchFamily="2" charset="-122"/>
                  </a:rPr>
                  <a:t>PPT</a:t>
                </a:r>
                <a:endParaRPr lang="zh-CN" altLang="en-US" sz="2800" b="1" dirty="0">
                  <a:solidFill>
                    <a:srgbClr val="0E3778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endParaRPr>
              </a:p>
            </p:txBody>
          </p:sp>
          <p:sp>
            <p:nvSpPr>
              <p:cNvPr id="17" name="出自【趣你的PPT】(微信:qunideppt)：最优质的PPT资源库"/>
              <p:cNvSpPr txBox="1"/>
              <p:nvPr/>
            </p:nvSpPr>
            <p:spPr>
              <a:xfrm>
                <a:off x="4796605" y="5048289"/>
                <a:ext cx="29931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>
                    <a:solidFill>
                      <a:srgbClr val="0E3778"/>
                    </a:solidFill>
                    <a:latin typeface="李旭科毛笔行书" panose="02010600030101010101" pitchFamily="2" charset="-122"/>
                    <a:ea typeface="李旭科毛笔行书" panose="02010600030101010101" pitchFamily="2" charset="-122"/>
                  </a:rPr>
                  <a:t>导师：趣你的</a:t>
                </a:r>
                <a:r>
                  <a:rPr lang="en-US" altLang="zh-CN" sz="2800" b="1">
                    <a:solidFill>
                      <a:srgbClr val="0E3778"/>
                    </a:solidFill>
                    <a:latin typeface="李旭科毛笔行书" panose="02010600030101010101" pitchFamily="2" charset="-122"/>
                    <a:ea typeface="李旭科毛笔行书" panose="02010600030101010101" pitchFamily="2" charset="-122"/>
                  </a:rPr>
                  <a:t>PPT</a:t>
                </a:r>
                <a:endParaRPr lang="zh-CN" altLang="en-US" sz="2800" b="1" dirty="0">
                  <a:solidFill>
                    <a:srgbClr val="0E3778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endParaRPr>
              </a:p>
            </p:txBody>
          </p:sp>
          <p:pic>
            <p:nvPicPr>
              <p:cNvPr id="23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92439" y="5161715"/>
                <a:ext cx="747810" cy="296368"/>
              </a:xfrm>
              <a:prstGeom prst="rect">
                <a:avLst/>
              </a:prstGeom>
            </p:spPr>
          </p:pic>
          <p:sp>
            <p:nvSpPr>
              <p:cNvPr id="24" name="出自【趣你的PPT】(微信:qunideppt)：最优质的PPT资源库"/>
              <p:cNvSpPr txBox="1"/>
              <p:nvPr/>
            </p:nvSpPr>
            <p:spPr>
              <a:xfrm>
                <a:off x="4796605" y="5611863"/>
                <a:ext cx="26917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rgbClr val="0E3778"/>
                    </a:solidFill>
                    <a:latin typeface="李旭科毛笔行书" panose="02010600030101010101" pitchFamily="2" charset="-122"/>
                    <a:ea typeface="李旭科毛笔行书" panose="02010600030101010101" pitchFamily="2" charset="-122"/>
                  </a:defRPr>
                </a:lvl1pPr>
              </a:lstStyle>
              <a:p>
                <a:r>
                  <a:rPr lang="zh-CN" altLang="en-US" dirty="0"/>
                  <a:t>时间：</a:t>
                </a:r>
                <a:r>
                  <a:rPr lang="en-US" altLang="zh-CN" dirty="0"/>
                  <a:t>2017·6·6</a:t>
                </a:r>
                <a:endParaRPr lang="zh-CN" altLang="en-US" dirty="0"/>
              </a:p>
            </p:txBody>
          </p:sp>
          <p:pic>
            <p:nvPicPr>
              <p:cNvPr id="25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92439" y="5717001"/>
                <a:ext cx="747810" cy="296368"/>
              </a:xfrm>
              <a:prstGeom prst="rect">
                <a:avLst/>
              </a:prstGeom>
            </p:spPr>
          </p:pic>
        </p:grpSp>
        <p:grpSp>
          <p:nvGrpSpPr>
            <p:cNvPr id="28" name="组合 27"/>
            <p:cNvGrpSpPr/>
            <p:nvPr/>
          </p:nvGrpSpPr>
          <p:grpSpPr>
            <a:xfrm>
              <a:off x="4279392" y="1034114"/>
              <a:ext cx="3259313" cy="3357302"/>
              <a:chOff x="4466344" y="1034114"/>
              <a:chExt cx="3259313" cy="3357302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4466344" y="1034114"/>
                <a:ext cx="3259313" cy="3357302"/>
                <a:chOff x="358570" y="1139589"/>
                <a:chExt cx="3332367" cy="3357302"/>
              </a:xfrm>
            </p:grpSpPr>
            <p:sp>
              <p:nvSpPr>
                <p:cNvPr id="3" name="出自【趣你的PPT】(微信:qunideppt)：最优质的PPT资源库"/>
                <p:cNvSpPr/>
                <p:nvPr/>
              </p:nvSpPr>
              <p:spPr>
                <a:xfrm>
                  <a:off x="358570" y="1139589"/>
                  <a:ext cx="3332367" cy="3357302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4" name="出自【趣你的PPT】(微信:qunideppt)：最优质的PPT资源库"/>
                <p:cNvSpPr/>
                <p:nvPr/>
              </p:nvSpPr>
              <p:spPr>
                <a:xfrm>
                  <a:off x="431290" y="1212853"/>
                  <a:ext cx="3186910" cy="3210756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itchFamily="34" charset="-122"/>
                  </a:endParaRPr>
                </a:p>
              </p:txBody>
            </p:sp>
          </p:grpSp>
          <p:pic>
            <p:nvPicPr>
              <p:cNvPr id="5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7485" y="1119317"/>
                <a:ext cx="3117029" cy="3186896"/>
              </a:xfrm>
              <a:prstGeom prst="rect">
                <a:avLst/>
              </a:prstGeom>
            </p:spPr>
          </p:pic>
          <p:sp>
            <p:nvSpPr>
              <p:cNvPr id="6" name="出自【趣你的PPT】(微信:qunideppt)：最优质的PPT资源库"/>
              <p:cNvSpPr txBox="1"/>
              <p:nvPr/>
            </p:nvSpPr>
            <p:spPr>
              <a:xfrm>
                <a:off x="5335336" y="1599995"/>
                <a:ext cx="106204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6000" dirty="0">
                    <a:solidFill>
                      <a:srgbClr val="0E3778"/>
                    </a:solidFill>
                    <a:latin typeface="书体坊郭沫若字体" panose="03000509000000000000" pitchFamily="65" charset="-122"/>
                    <a:ea typeface="书体坊郭沫若字体" panose="03000509000000000000" pitchFamily="65" charset="-122"/>
                    <a:cs typeface="书体坊郭沫若字体" panose="03000509000000000000" pitchFamily="65" charset="-122"/>
                  </a:rPr>
                  <a:t>谢</a:t>
                </a:r>
              </a:p>
            </p:txBody>
          </p:sp>
          <p:sp>
            <p:nvSpPr>
              <p:cNvPr id="7" name="出自【趣你的PPT】(微信:qunideppt)：最优质的PPT资源库"/>
              <p:cNvSpPr txBox="1"/>
              <p:nvPr/>
            </p:nvSpPr>
            <p:spPr>
              <a:xfrm>
                <a:off x="5929521" y="1832145"/>
                <a:ext cx="106204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6000" dirty="0">
                    <a:solidFill>
                      <a:srgbClr val="0E3778"/>
                    </a:solidFill>
                    <a:latin typeface="书体坊郭沫若字体" panose="03000509000000000000" pitchFamily="65" charset="-122"/>
                    <a:ea typeface="书体坊郭沫若字体" panose="03000509000000000000" pitchFamily="65" charset="-122"/>
                    <a:cs typeface="书体坊郭沫若字体" panose="03000509000000000000" pitchFamily="65" charset="-122"/>
                  </a:rPr>
                  <a:t>谢</a:t>
                </a:r>
              </a:p>
            </p:txBody>
          </p:sp>
          <p:sp>
            <p:nvSpPr>
              <p:cNvPr id="8" name="出自【趣你的PPT】(微信:qunideppt)：最优质的PPT资源库"/>
              <p:cNvSpPr txBox="1"/>
              <p:nvPr/>
            </p:nvSpPr>
            <p:spPr>
              <a:xfrm>
                <a:off x="5335336" y="2324256"/>
                <a:ext cx="106204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6000" dirty="0">
                    <a:solidFill>
                      <a:srgbClr val="0E3778"/>
                    </a:solidFill>
                    <a:latin typeface="书体坊郭沫若字体" panose="03000509000000000000" pitchFamily="65" charset="-122"/>
                    <a:ea typeface="书体坊郭沫若字体" panose="03000509000000000000" pitchFamily="65" charset="-122"/>
                    <a:cs typeface="书体坊郭沫若字体" panose="03000509000000000000" pitchFamily="65" charset="-122"/>
                  </a:rPr>
                  <a:t>观</a:t>
                </a:r>
              </a:p>
            </p:txBody>
          </p:sp>
          <p:sp>
            <p:nvSpPr>
              <p:cNvPr id="9" name="出自【趣你的PPT】(微信:qunideppt)：最优质的PPT资源库"/>
              <p:cNvSpPr txBox="1"/>
              <p:nvPr/>
            </p:nvSpPr>
            <p:spPr>
              <a:xfrm>
                <a:off x="5947426" y="2674656"/>
                <a:ext cx="106204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6000" dirty="0">
                    <a:solidFill>
                      <a:srgbClr val="0E3778"/>
                    </a:solidFill>
                    <a:latin typeface="书体坊郭沫若字体" panose="03000509000000000000" pitchFamily="65" charset="-122"/>
                    <a:ea typeface="书体坊郭沫若字体" panose="03000509000000000000" pitchFamily="65" charset="-122"/>
                    <a:cs typeface="书体坊郭沫若字体" panose="03000509000000000000" pitchFamily="65" charset="-122"/>
                  </a:rPr>
                  <a:t>看</a:t>
                </a:r>
              </a:p>
            </p:txBody>
          </p:sp>
          <p:pic>
            <p:nvPicPr>
              <p:cNvPr id="10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1276" y="3156065"/>
                <a:ext cx="348244" cy="366626"/>
              </a:xfrm>
              <a:prstGeom prst="rect">
                <a:avLst/>
              </a:prstGeom>
            </p:spPr>
          </p:pic>
        </p:grpSp>
      </p:grpSp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" y="3910970"/>
            <a:ext cx="3049300" cy="29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3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74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3596047" y="1330809"/>
            <a:ext cx="4985032" cy="4544735"/>
            <a:chOff x="3659093" y="1330809"/>
            <a:chExt cx="4985032" cy="4544736"/>
          </a:xfrm>
        </p:grpSpPr>
        <p:grpSp>
          <p:nvGrpSpPr>
            <p:cNvPr id="16" name="组合 15"/>
            <p:cNvGrpSpPr/>
            <p:nvPr/>
          </p:nvGrpSpPr>
          <p:grpSpPr>
            <a:xfrm>
              <a:off x="4675893" y="1330809"/>
              <a:ext cx="2951433" cy="3582522"/>
              <a:chOff x="4644369" y="1330809"/>
              <a:chExt cx="2951433" cy="3582522"/>
            </a:xfrm>
          </p:grpSpPr>
          <p:pic>
            <p:nvPicPr>
              <p:cNvPr id="9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7416" y="3666095"/>
                <a:ext cx="2888386" cy="1247236"/>
              </a:xfrm>
              <a:prstGeom prst="rect">
                <a:avLst/>
              </a:prstGeom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4644385" y="1330809"/>
                <a:ext cx="2888370" cy="2975202"/>
                <a:chOff x="358570" y="1139589"/>
                <a:chExt cx="3332367" cy="3357302"/>
              </a:xfrm>
            </p:grpSpPr>
            <p:sp>
              <p:nvSpPr>
                <p:cNvPr id="3" name="出自【趣你的PPT】(微信:qunideppt)：最优质的PPT资源库"/>
                <p:cNvSpPr/>
                <p:nvPr/>
              </p:nvSpPr>
              <p:spPr>
                <a:xfrm>
                  <a:off x="358570" y="1139589"/>
                  <a:ext cx="3332367" cy="3357302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4" name="出自【趣你的PPT】(微信:qunideppt)：最优质的PPT资源库"/>
                <p:cNvSpPr/>
                <p:nvPr/>
              </p:nvSpPr>
              <p:spPr>
                <a:xfrm>
                  <a:off x="431290" y="1212853"/>
                  <a:ext cx="3186910" cy="3210756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itchFamily="34" charset="-122"/>
                  </a:endParaRPr>
                </a:p>
              </p:txBody>
            </p:sp>
          </p:grpSp>
          <p:pic>
            <p:nvPicPr>
              <p:cNvPr id="8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4369" y="1424301"/>
                <a:ext cx="2852522" cy="2849240"/>
              </a:xfrm>
              <a:prstGeom prst="rect">
                <a:avLst/>
              </a:prstGeom>
            </p:spPr>
          </p:pic>
          <p:sp>
            <p:nvSpPr>
              <p:cNvPr id="5" name="出自【趣你的PPT】(微信:qunideppt)：最优质的PPT资源库"/>
              <p:cNvSpPr txBox="1"/>
              <p:nvPr/>
            </p:nvSpPr>
            <p:spPr>
              <a:xfrm>
                <a:off x="5408978" y="2063972"/>
                <a:ext cx="136091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600" dirty="0">
                    <a:solidFill>
                      <a:srgbClr val="3567CE"/>
                    </a:solidFill>
                    <a:latin typeface="书体坊郭沫若字体" panose="03000509000000000000" pitchFamily="65" charset="-122"/>
                    <a:ea typeface="书体坊郭沫若字体" panose="03000509000000000000" pitchFamily="65" charset="-122"/>
                    <a:cs typeface="书体坊郭沫若字体" panose="03000509000000000000" pitchFamily="65" charset="-122"/>
                  </a:rPr>
                  <a:t>壹</a:t>
                </a:r>
              </a:p>
            </p:txBody>
          </p:sp>
        </p:grpSp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3659093" y="4952215"/>
              <a:ext cx="49850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5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研究成果与运用</a:t>
              </a:r>
            </a:p>
          </p:txBody>
        </p:sp>
      </p:grpSp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877" y="1406393"/>
            <a:ext cx="2652124" cy="3722048"/>
          </a:xfrm>
          <a:prstGeom prst="rect">
            <a:avLst/>
          </a:prstGeom>
        </p:spPr>
      </p:pic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876" y="1406393"/>
            <a:ext cx="2652124" cy="372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4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948948"/>
            <a:ext cx="5377297" cy="3909053"/>
          </a:xfrm>
          <a:prstGeom prst="rect">
            <a:avLst/>
          </a:prstGeom>
        </p:spPr>
      </p:pic>
      <p:sp>
        <p:nvSpPr>
          <p:cNvPr id="6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196309" y="1544415"/>
            <a:ext cx="5599495" cy="70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88" tIns="45695" rIns="91388" bIns="4569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just" defTabSz="1218774">
              <a:lnSpc>
                <a:spcPct val="130000"/>
              </a:lnSpc>
              <a:defRPr/>
            </a:pPr>
            <a:r>
              <a:rPr lang="zh-CN" altLang="en-US" sz="1600" kern="0">
                <a:solidFill>
                  <a:srgbClr val="003FC3"/>
                </a:solidFill>
              </a:rPr>
              <a:t>该原创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模板来自公众号：趣你的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。一不小心，就学会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，快来加入我们。</a:t>
            </a:r>
            <a:endParaRPr lang="en-US" altLang="zh-CN" sz="1600" kern="0" dirty="0">
              <a:solidFill>
                <a:srgbClr val="003FC3"/>
              </a:solidFill>
            </a:endParaRPr>
          </a:p>
        </p:txBody>
      </p:sp>
      <p:sp>
        <p:nvSpPr>
          <p:cNvPr id="6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40680" y="2721216"/>
            <a:ext cx="5246661" cy="70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88" tIns="45695" rIns="91388" bIns="4569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just" defTabSz="1218774">
              <a:lnSpc>
                <a:spcPct val="130000"/>
              </a:lnSpc>
              <a:defRPr/>
            </a:pPr>
            <a:r>
              <a:rPr lang="zh-CN" altLang="en-US" sz="1600" kern="0">
                <a:solidFill>
                  <a:srgbClr val="003FC3"/>
                </a:solidFill>
              </a:rPr>
              <a:t>该原创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模板来自公众号：趣你的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。一不小心，就学会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，快来加入我们。</a:t>
            </a:r>
            <a:endParaRPr lang="en-US" altLang="zh-CN" sz="1600" kern="0" dirty="0">
              <a:solidFill>
                <a:srgbClr val="003FC3"/>
              </a:solidFill>
            </a:endParaRPr>
          </a:p>
        </p:txBody>
      </p:sp>
      <p:sp>
        <p:nvSpPr>
          <p:cNvPr id="7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736150" y="3945069"/>
            <a:ext cx="5088991" cy="70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88" tIns="45695" rIns="91388" bIns="4569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just" defTabSz="1218774">
              <a:lnSpc>
                <a:spcPct val="130000"/>
              </a:lnSpc>
              <a:defRPr/>
            </a:pPr>
            <a:r>
              <a:rPr lang="zh-CN" altLang="en-US" sz="1600" kern="0">
                <a:solidFill>
                  <a:srgbClr val="003FC3"/>
                </a:solidFill>
              </a:rPr>
              <a:t>该原创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模板来自公众号：趣你的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。一不小心，就学会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，快来加入我们。</a:t>
            </a:r>
            <a:endParaRPr lang="en-US" altLang="zh-CN" sz="1600" kern="0" dirty="0">
              <a:solidFill>
                <a:srgbClr val="003FC3"/>
              </a:solidFill>
            </a:endParaRPr>
          </a:p>
        </p:txBody>
      </p:sp>
      <p:sp>
        <p:nvSpPr>
          <p:cNvPr id="7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650893" y="5024939"/>
            <a:ext cx="5130783" cy="70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88" tIns="45695" rIns="91388" bIns="4569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just" defTabSz="1218774">
              <a:lnSpc>
                <a:spcPct val="130000"/>
              </a:lnSpc>
              <a:defRPr/>
            </a:pPr>
            <a:r>
              <a:rPr lang="zh-CN" altLang="en-US" sz="1600" kern="0">
                <a:solidFill>
                  <a:srgbClr val="003FC3"/>
                </a:solidFill>
              </a:rPr>
              <a:t>该原创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模板来自公众号：趣你的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。一不小心，就学会</a:t>
            </a:r>
            <a:r>
              <a:rPr lang="en-US" altLang="zh-CN" sz="1600" kern="0">
                <a:solidFill>
                  <a:srgbClr val="003FC3"/>
                </a:solidFill>
              </a:rPr>
              <a:t>PPT</a:t>
            </a:r>
            <a:r>
              <a:rPr lang="zh-CN" altLang="en-US" sz="1600" kern="0">
                <a:solidFill>
                  <a:srgbClr val="003FC3"/>
                </a:solidFill>
              </a:rPr>
              <a:t>，快来加入我们。</a:t>
            </a:r>
            <a:endParaRPr lang="en-US" altLang="zh-CN" sz="1600" kern="0" dirty="0">
              <a:solidFill>
                <a:srgbClr val="003FC3"/>
              </a:solidFill>
            </a:endParaRPr>
          </a:p>
        </p:txBody>
      </p: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2537" y="386207"/>
            <a:ext cx="3217199" cy="564776"/>
            <a:chOff x="0" y="498275"/>
            <a:chExt cx="3217199" cy="564776"/>
          </a:xfrm>
        </p:grpSpPr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1208857" y="549831"/>
              <a:ext cx="200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单击编辑标题</a:t>
              </a:r>
            </a:p>
          </p:txBody>
        </p:sp>
        <p:pic>
          <p:nvPicPr>
            <p:cNvPr id="1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8275"/>
              <a:ext cx="1307924" cy="564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39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出自【趣你的PPT】(微信:qunideppt)：最优质的PPT资源库"/>
          <p:cNvSpPr txBox="1"/>
          <p:nvPr/>
        </p:nvSpPr>
        <p:spPr>
          <a:xfrm>
            <a:off x="2015354" y="1755727"/>
            <a:ext cx="1107915" cy="461624"/>
          </a:xfrm>
          <a:prstGeom prst="rect">
            <a:avLst/>
          </a:prstGeom>
          <a:noFill/>
        </p:spPr>
        <p:txBody>
          <a:bodyPr wrap="none" lIns="91400" tIns="45700" rIns="91400" bIns="45700" rtlCol="0">
            <a:spAutoFit/>
          </a:bodyPr>
          <a:lstStyle/>
          <a:p>
            <a:r>
              <a:rPr lang="zh-CN" altLang="en-US" sz="2400" dirty="0">
                <a:solidFill>
                  <a:srgbClr val="F8F8F8"/>
                </a:solidFill>
                <a:latin typeface="微软雅黑"/>
                <a:ea typeface="微软雅黑"/>
              </a:rPr>
              <a:t>方案一</a:t>
            </a: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6198974" y="1625651"/>
            <a:ext cx="5280908" cy="820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774">
              <a:defRPr/>
            </a:pPr>
            <a:r>
              <a:rPr lang="zh-CN" altLang="en-US" sz="1333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333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defTabSz="1218774">
              <a:defRPr/>
            </a:pPr>
            <a:endParaRPr lang="en-US" altLang="zh-CN" sz="1333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774">
              <a:defRPr/>
            </a:pPr>
            <a:r>
              <a:rPr lang="zh-CN" altLang="en-US" sz="1333" ker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333" ker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333" ker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333" ker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en-US" altLang="zh-CN" sz="1333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8955314" y="3094203"/>
            <a:ext cx="1107915" cy="461624"/>
          </a:xfrm>
          <a:prstGeom prst="rect">
            <a:avLst/>
          </a:prstGeom>
          <a:noFill/>
        </p:spPr>
        <p:txBody>
          <a:bodyPr wrap="none" lIns="91400" tIns="45700" rIns="91400" bIns="45700" rtlCol="0">
            <a:spAutoFit/>
          </a:bodyPr>
          <a:lstStyle/>
          <a:p>
            <a:pPr defTabSz="1218774"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微软雅黑"/>
                <a:ea typeface="微软雅黑"/>
              </a:rPr>
              <a:t>方案二</a:t>
            </a:r>
          </a:p>
        </p:txBody>
      </p:sp>
      <p:sp>
        <p:nvSpPr>
          <p:cNvPr id="66" name="出自【趣你的PPT】(微信:qunideppt)：最优质的PPT资源库"/>
          <p:cNvSpPr txBox="1"/>
          <p:nvPr/>
        </p:nvSpPr>
        <p:spPr>
          <a:xfrm>
            <a:off x="4009091" y="3087042"/>
            <a:ext cx="5280908" cy="820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774">
              <a:defRPr/>
            </a:pPr>
            <a:r>
              <a:rPr lang="zh-CN" altLang="en-US" sz="1333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333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defTabSz="1218774">
              <a:defRPr/>
            </a:pPr>
            <a:endParaRPr lang="en-US" altLang="zh-CN" sz="1333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774">
              <a:defRPr/>
            </a:pPr>
            <a:r>
              <a:rPr lang="zh-CN" altLang="en-US" sz="1333" ker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333" ker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333" ker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333" ker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en-US" altLang="zh-CN" sz="1333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1493971" y="4516163"/>
            <a:ext cx="1107915" cy="461624"/>
          </a:xfrm>
          <a:prstGeom prst="rect">
            <a:avLst/>
          </a:prstGeom>
          <a:noFill/>
        </p:spPr>
        <p:txBody>
          <a:bodyPr wrap="none" lIns="91400" tIns="45700" rIns="91400" bIns="45700" rtlCol="0">
            <a:spAutoFit/>
          </a:bodyPr>
          <a:lstStyle/>
          <a:p>
            <a:r>
              <a:rPr lang="zh-CN" altLang="en-US" sz="2400" dirty="0">
                <a:solidFill>
                  <a:srgbClr val="F8F8F8"/>
                </a:solidFill>
                <a:latin typeface="微软雅黑"/>
                <a:ea typeface="微软雅黑"/>
              </a:rPr>
              <a:t>方案三</a:t>
            </a:r>
          </a:p>
        </p:txBody>
      </p:sp>
      <p:sp>
        <p:nvSpPr>
          <p:cNvPr id="72" name="出自【趣你的PPT】(微信:qunideppt)：最优质的PPT资源库"/>
          <p:cNvSpPr txBox="1"/>
          <p:nvPr/>
        </p:nvSpPr>
        <p:spPr>
          <a:xfrm>
            <a:off x="6312947" y="4509005"/>
            <a:ext cx="5280908" cy="820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774">
              <a:defRPr/>
            </a:pPr>
            <a:r>
              <a:rPr lang="zh-CN" altLang="en-US" sz="1333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333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defTabSz="1218774">
              <a:defRPr/>
            </a:pPr>
            <a:endParaRPr lang="en-US" altLang="zh-CN" sz="1333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774">
              <a:defRPr/>
            </a:pPr>
            <a:r>
              <a:rPr lang="zh-CN" altLang="en-US" sz="1333" ker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333" ker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333" ker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333" ker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en-US" altLang="zh-CN" sz="1333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2537" y="386207"/>
            <a:ext cx="3217199" cy="564776"/>
            <a:chOff x="0" y="498275"/>
            <a:chExt cx="3217199" cy="564776"/>
          </a:xfrm>
        </p:grpSpPr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1208857" y="549831"/>
              <a:ext cx="200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单击编辑标题</a:t>
              </a:r>
            </a:p>
          </p:txBody>
        </p:sp>
        <p:pic>
          <p:nvPicPr>
            <p:cNvPr id="1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8275"/>
              <a:ext cx="1307924" cy="564776"/>
            </a:xfrm>
            <a:prstGeom prst="rect">
              <a:avLst/>
            </a:prstGeom>
          </p:spPr>
        </p:pic>
      </p:grpSp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7" y="2743200"/>
            <a:ext cx="425759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1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665283" y="1747184"/>
            <a:ext cx="4758504" cy="4324032"/>
          </a:xfrm>
          <a:prstGeom prst="rect">
            <a:avLst/>
          </a:prstGeom>
        </p:spPr>
      </p:pic>
      <p:sp>
        <p:nvSpPr>
          <p:cNvPr id="15" name="出自【趣你的PPT】(微信:qunideppt)：最优质的PPT资源库"/>
          <p:cNvSpPr txBox="1"/>
          <p:nvPr/>
        </p:nvSpPr>
        <p:spPr>
          <a:xfrm>
            <a:off x="1211394" y="2462332"/>
            <a:ext cx="2648823" cy="9435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8774">
              <a:defRPr/>
            </a:pPr>
            <a:r>
              <a:rPr lang="zh-CN" altLang="en-US" sz="2133" b="1" kern="0" dirty="0">
                <a:solidFill>
                  <a:srgbClr val="003FC3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输入你的标题</a:t>
            </a:r>
            <a:endParaRPr lang="en-US" altLang="zh-CN" sz="2133" b="1" kern="0" dirty="0">
              <a:solidFill>
                <a:srgbClr val="003FC3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  <a:p>
            <a:pPr defTabSz="1218774">
              <a:defRPr/>
            </a:pP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en-US" altLang="zh-CN" sz="1333" kern="0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8375563" y="2462332"/>
            <a:ext cx="2648824" cy="9435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8774">
              <a:defRPr/>
            </a:pPr>
            <a:r>
              <a:rPr lang="zh-CN" altLang="en-US" sz="2133" b="1" kern="0" dirty="0">
                <a:solidFill>
                  <a:srgbClr val="003FC3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输入你的标题</a:t>
            </a:r>
            <a:endParaRPr lang="en-US" altLang="zh-CN" sz="2133" b="1" kern="0" dirty="0">
              <a:solidFill>
                <a:srgbClr val="003FC3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  <a:p>
            <a:pPr defTabSz="1218774">
              <a:defRPr/>
            </a:pP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en-US" altLang="zh-CN" sz="1333" kern="0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8375566" y="4444439"/>
            <a:ext cx="2648823" cy="9435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8774">
              <a:defRPr/>
            </a:pPr>
            <a:r>
              <a:rPr lang="zh-CN" altLang="en-US" sz="2133" b="1" kern="0" dirty="0">
                <a:solidFill>
                  <a:srgbClr val="003FC3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输入你的标题</a:t>
            </a:r>
            <a:endParaRPr lang="en-US" altLang="zh-CN" sz="2133" b="1" kern="0" dirty="0">
              <a:solidFill>
                <a:srgbClr val="003FC3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  <a:p>
            <a:pPr defTabSz="1218774">
              <a:defRPr/>
            </a:pP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en-US" altLang="zh-CN" sz="1333" kern="0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1211394" y="4444439"/>
            <a:ext cx="2648823" cy="9435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8774">
              <a:defRPr/>
            </a:pPr>
            <a:r>
              <a:rPr lang="zh-CN" altLang="en-US" sz="2133" b="1" kern="0" dirty="0">
                <a:solidFill>
                  <a:srgbClr val="003FC3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输入你的标题</a:t>
            </a:r>
            <a:endParaRPr lang="en-US" altLang="zh-CN" sz="2133" b="1" kern="0" dirty="0">
              <a:solidFill>
                <a:srgbClr val="003FC3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  <a:p>
            <a:pPr defTabSz="1218774">
              <a:defRPr/>
            </a:pP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en-US" altLang="zh-CN" sz="1333" kern="0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2537" y="386207"/>
            <a:ext cx="3217199" cy="564776"/>
            <a:chOff x="0" y="498275"/>
            <a:chExt cx="3217199" cy="564776"/>
          </a:xfrm>
        </p:grpSpPr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1208857" y="549831"/>
              <a:ext cx="200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单击编辑标题</a:t>
              </a:r>
            </a:p>
          </p:txBody>
        </p:sp>
        <p:pic>
          <p:nvPicPr>
            <p:cNvPr id="1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8275"/>
              <a:ext cx="1307924" cy="564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47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出自【趣你的PPT】(微信:qunideppt)：最优质的PPT资源库"/>
          <p:cNvSpPr txBox="1"/>
          <p:nvPr/>
        </p:nvSpPr>
        <p:spPr>
          <a:xfrm>
            <a:off x="6912939" y="5239238"/>
            <a:ext cx="3689380" cy="655536"/>
          </a:xfrm>
          <a:prstGeom prst="rect">
            <a:avLst/>
          </a:prstGeom>
          <a:noFill/>
        </p:spPr>
        <p:txBody>
          <a:bodyPr wrap="square" lIns="96235" tIns="48119" rIns="96235" bIns="481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6912939" y="4235734"/>
            <a:ext cx="3689380" cy="655536"/>
          </a:xfrm>
          <a:prstGeom prst="rect">
            <a:avLst/>
          </a:prstGeom>
          <a:noFill/>
        </p:spPr>
        <p:txBody>
          <a:bodyPr wrap="square" lIns="96235" tIns="48119" rIns="96235" bIns="481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6912939" y="3319024"/>
            <a:ext cx="3689380" cy="655536"/>
          </a:xfrm>
          <a:prstGeom prst="rect">
            <a:avLst/>
          </a:prstGeom>
          <a:noFill/>
        </p:spPr>
        <p:txBody>
          <a:bodyPr wrap="square" lIns="96235" tIns="48119" rIns="96235" bIns="481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zh-CN" altLang="en-US" sz="1467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6912939" y="2396016"/>
            <a:ext cx="3689380" cy="655536"/>
          </a:xfrm>
          <a:prstGeom prst="rect">
            <a:avLst/>
          </a:prstGeom>
          <a:noFill/>
        </p:spPr>
        <p:txBody>
          <a:bodyPr wrap="square" lIns="96235" tIns="48119" rIns="96235" bIns="481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zh-CN" altLang="en-US" sz="1467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912939" y="1435910"/>
            <a:ext cx="3689380" cy="655536"/>
          </a:xfrm>
          <a:prstGeom prst="rect">
            <a:avLst/>
          </a:prstGeom>
          <a:noFill/>
        </p:spPr>
        <p:txBody>
          <a:bodyPr wrap="square" lIns="96235" tIns="48119" rIns="96235" bIns="481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67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zh-CN" altLang="en-US" sz="1467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" y="1743076"/>
            <a:ext cx="5629275" cy="5114925"/>
          </a:xfrm>
          <a:prstGeom prst="rect">
            <a:avLst/>
          </a:prstGeom>
        </p:spPr>
      </p:pic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2537" y="386207"/>
            <a:ext cx="3217199" cy="564776"/>
            <a:chOff x="0" y="498275"/>
            <a:chExt cx="3217199" cy="564776"/>
          </a:xfrm>
        </p:grpSpPr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1208857" y="549831"/>
              <a:ext cx="200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单击编辑标题</a:t>
              </a:r>
            </a:p>
          </p:txBody>
        </p:sp>
        <p:pic>
          <p:nvPicPr>
            <p:cNvPr id="1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8275"/>
              <a:ext cx="1307924" cy="564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483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1230519" y="3527565"/>
            <a:ext cx="2579776" cy="675291"/>
            <a:chOff x="1120140" y="2609650"/>
            <a:chExt cx="1935168" cy="506624"/>
          </a:xfrm>
          <a:solidFill>
            <a:srgbClr val="003FC3"/>
          </a:solidFill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1120140" y="2683639"/>
              <a:ext cx="1935168" cy="432635"/>
            </a:xfrm>
            <a:prstGeom prst="roundRect">
              <a:avLst/>
            </a:prstGeom>
            <a:grpFill/>
            <a:ln w="25400" cap="flat" cmpd="sng" algn="ctr">
              <a:solidFill>
                <a:srgbClr val="003FC3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74">
                <a:defRPr/>
              </a:pPr>
              <a:endParaRPr lang="zh-CN" altLang="en-US" sz="2400" kern="0">
                <a:solidFill>
                  <a:srgbClr val="003FC3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2022799" y="2609650"/>
              <a:ext cx="129852" cy="95220"/>
            </a:xfrm>
            <a:prstGeom prst="triangle">
              <a:avLst/>
            </a:prstGeom>
            <a:grpFill/>
            <a:ln w="25400" cap="flat" cmpd="sng" algn="ctr">
              <a:solidFill>
                <a:srgbClr val="003FC3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74">
                <a:defRPr/>
              </a:pPr>
              <a:endParaRPr lang="zh-CN" altLang="en-US" sz="2400" kern="0">
                <a:solidFill>
                  <a:srgbClr val="003FC3"/>
                </a:solidFill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 flipV="1">
            <a:off x="3655949" y="3626188"/>
            <a:ext cx="2579776" cy="675291"/>
            <a:chOff x="2939529" y="2609650"/>
            <a:chExt cx="1935168" cy="506624"/>
          </a:xfrm>
          <a:solidFill>
            <a:srgbClr val="0070C0"/>
          </a:solidFill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2939529" y="2683639"/>
              <a:ext cx="1935168" cy="432635"/>
            </a:xfrm>
            <a:prstGeom prst="roundRect">
              <a:avLst/>
            </a:prstGeom>
            <a:grpFill/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74">
                <a:defRPr/>
              </a:pPr>
              <a:endParaRPr lang="zh-CN" altLang="en-US" sz="2400" kern="0">
                <a:solidFill>
                  <a:srgbClr val="003FC3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3842188" y="2609650"/>
              <a:ext cx="129852" cy="95220"/>
            </a:xfrm>
            <a:prstGeom prst="triangle">
              <a:avLst/>
            </a:prstGeom>
            <a:grpFill/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74">
                <a:defRPr/>
              </a:pPr>
              <a:endParaRPr lang="zh-CN" altLang="en-US" sz="2400" kern="0">
                <a:solidFill>
                  <a:srgbClr val="003FC3"/>
                </a:solidFill>
              </a:endParaRP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6086967" y="3527565"/>
            <a:ext cx="2579776" cy="675291"/>
            <a:chOff x="4763109" y="2609650"/>
            <a:chExt cx="1935168" cy="506624"/>
          </a:xfrm>
          <a:solidFill>
            <a:srgbClr val="003FC3"/>
          </a:solidFill>
        </p:grpSpPr>
        <p:sp>
          <p:nvSpPr>
            <p:cNvPr id="24" name="出自【趣你的PPT】(微信:qunideppt)：最优质的PPT资源库"/>
            <p:cNvSpPr/>
            <p:nvPr/>
          </p:nvSpPr>
          <p:spPr>
            <a:xfrm>
              <a:off x="4763109" y="2683639"/>
              <a:ext cx="1935168" cy="432635"/>
            </a:xfrm>
            <a:prstGeom prst="roundRect">
              <a:avLst/>
            </a:prstGeom>
            <a:grpFill/>
            <a:ln w="25400" cap="flat" cmpd="sng" algn="ctr">
              <a:solidFill>
                <a:srgbClr val="003FC3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74">
                <a:defRPr/>
              </a:pPr>
              <a:endParaRPr lang="zh-CN" altLang="en-US" sz="2400" kern="0">
                <a:solidFill>
                  <a:srgbClr val="003FC3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5665768" y="2609650"/>
              <a:ext cx="129852" cy="95220"/>
            </a:xfrm>
            <a:prstGeom prst="triangle">
              <a:avLst/>
            </a:prstGeom>
            <a:grpFill/>
            <a:ln w="25400" cap="flat" cmpd="sng" algn="ctr">
              <a:solidFill>
                <a:srgbClr val="003FC3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74">
                <a:defRPr/>
              </a:pPr>
              <a:endParaRPr lang="zh-CN" altLang="en-US" sz="2400" kern="0">
                <a:solidFill>
                  <a:srgbClr val="003FC3"/>
                </a:solidFill>
              </a:endParaRPr>
            </a:p>
          </p:txBody>
        </p:sp>
      </p:grpSp>
      <p:sp>
        <p:nvSpPr>
          <p:cNvPr id="28" name="出自【趣你的PPT】(微信:qunideppt)：最优质的PPT资源库"/>
          <p:cNvSpPr txBox="1"/>
          <p:nvPr/>
        </p:nvSpPr>
        <p:spPr>
          <a:xfrm>
            <a:off x="1589196" y="4994645"/>
            <a:ext cx="1862425" cy="9746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774">
              <a:lnSpc>
                <a:spcPts val="1867"/>
              </a:lnSpc>
              <a:defRPr/>
            </a:pP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en-US" altLang="zh-CN" sz="1333" kern="0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1723952" y="4604247"/>
            <a:ext cx="15929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774">
              <a:defRPr/>
            </a:pPr>
            <a:r>
              <a:rPr lang="zh-CN" altLang="en-US" sz="1600" b="1" kern="0" dirty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提出建议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1723952" y="3791449"/>
            <a:ext cx="15929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774">
              <a:defRPr/>
            </a:pPr>
            <a:r>
              <a:rPr lang="zh-CN" altLang="en-US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难点</a:t>
            </a:r>
            <a:r>
              <a:rPr lang="en-US" altLang="zh-CN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6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4149381" y="3791449"/>
            <a:ext cx="15929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774">
              <a:defRPr/>
            </a:pPr>
            <a:r>
              <a:rPr lang="zh-CN" altLang="en-US" sz="16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难点</a:t>
            </a:r>
            <a:r>
              <a:rPr lang="en-US" altLang="zh-CN" sz="16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600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6686748" y="3791449"/>
            <a:ext cx="15929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774">
              <a:defRPr/>
            </a:pPr>
            <a:r>
              <a:rPr lang="zh-CN" altLang="en-US" sz="16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难点</a:t>
            </a:r>
            <a:r>
              <a:rPr lang="en-US" altLang="zh-CN" sz="16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600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Group 32出自【趣你的PPT】(微信:qunideppt)：最优质的PPT资源库"/>
          <p:cNvGrpSpPr/>
          <p:nvPr/>
        </p:nvGrpSpPr>
        <p:grpSpPr>
          <a:xfrm flipV="1">
            <a:off x="8512397" y="3626188"/>
            <a:ext cx="2579776" cy="675291"/>
            <a:chOff x="2939529" y="2609650"/>
            <a:chExt cx="1935168" cy="506624"/>
          </a:xfrm>
          <a:solidFill>
            <a:srgbClr val="0070C0"/>
          </a:solidFill>
        </p:grpSpPr>
        <p:sp>
          <p:nvSpPr>
            <p:cNvPr id="34" name="出自【趣你的PPT】(微信:qunideppt)：最优质的PPT资源库"/>
            <p:cNvSpPr/>
            <p:nvPr/>
          </p:nvSpPr>
          <p:spPr>
            <a:xfrm>
              <a:off x="2939529" y="2683639"/>
              <a:ext cx="1935168" cy="432635"/>
            </a:xfrm>
            <a:prstGeom prst="roundRect">
              <a:avLst/>
            </a:prstGeom>
            <a:grpFill/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74">
                <a:defRPr/>
              </a:pPr>
              <a:endParaRPr lang="zh-CN" altLang="en-US" sz="2400" kern="0">
                <a:solidFill>
                  <a:srgbClr val="003FC3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>
            <a:xfrm>
              <a:off x="3842188" y="2609650"/>
              <a:ext cx="129852" cy="95220"/>
            </a:xfrm>
            <a:prstGeom prst="triangle">
              <a:avLst/>
            </a:prstGeom>
            <a:grpFill/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74">
                <a:defRPr/>
              </a:pPr>
              <a:endParaRPr lang="zh-CN" altLang="en-US" sz="2400" kern="0">
                <a:solidFill>
                  <a:srgbClr val="003FC3"/>
                </a:solidFill>
              </a:endParaRPr>
            </a:p>
          </p:txBody>
        </p:sp>
      </p:grpSp>
      <p:sp>
        <p:nvSpPr>
          <p:cNvPr id="36" name="出自【趣你的PPT】(微信:qunideppt)：最优质的PPT资源库"/>
          <p:cNvSpPr txBox="1"/>
          <p:nvPr/>
        </p:nvSpPr>
        <p:spPr>
          <a:xfrm>
            <a:off x="8919277" y="3791449"/>
            <a:ext cx="15929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774">
              <a:defRPr/>
            </a:pPr>
            <a:r>
              <a:rPr lang="zh-CN" altLang="en-US" sz="16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难点</a:t>
            </a:r>
            <a:r>
              <a:rPr lang="en-US" altLang="zh-CN" sz="16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1600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4101181" y="2029493"/>
            <a:ext cx="1862425" cy="9746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774">
              <a:lnSpc>
                <a:spcPts val="1867"/>
              </a:lnSpc>
              <a:defRPr/>
            </a:pP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en-US" altLang="zh-CN" sz="1333" kern="0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4235937" y="1639095"/>
            <a:ext cx="15929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774">
              <a:defRPr/>
            </a:pPr>
            <a:r>
              <a:rPr lang="zh-CN" altLang="en-US" sz="1600" b="1" kern="0" dirty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提出建议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6445645" y="5010202"/>
            <a:ext cx="1862425" cy="9746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774">
              <a:lnSpc>
                <a:spcPts val="1867"/>
              </a:lnSpc>
              <a:defRPr/>
            </a:pP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en-US" altLang="zh-CN" sz="1333" kern="0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6580400" y="4619806"/>
            <a:ext cx="15929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774">
              <a:defRPr/>
            </a:pPr>
            <a:r>
              <a:rPr lang="zh-CN" altLang="en-US" sz="1600" b="1" kern="0" dirty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提出建议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8784522" y="2029493"/>
            <a:ext cx="1862425" cy="9746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774">
              <a:lnSpc>
                <a:spcPts val="1867"/>
              </a:lnSpc>
              <a:defRPr/>
            </a:pP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。一不小心，就学会</a:t>
            </a:r>
            <a:r>
              <a:rPr lang="en-US" altLang="zh-CN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333" kern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en-US" altLang="zh-CN" sz="1333" kern="0" dirty="0">
              <a:solidFill>
                <a:srgbClr val="003F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8919277" y="1639095"/>
            <a:ext cx="15929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774">
              <a:defRPr/>
            </a:pPr>
            <a:r>
              <a:rPr lang="zh-CN" altLang="en-US" sz="1600" b="1" kern="0" dirty="0">
                <a:solidFill>
                  <a:srgbClr val="003FC3"/>
                </a:solidFill>
                <a:latin typeface="微软雅黑" pitchFamily="34" charset="-122"/>
                <a:ea typeface="微软雅黑" pitchFamily="34" charset="-122"/>
              </a:rPr>
              <a:t>提出建议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002728" y="2154189"/>
            <a:ext cx="748256" cy="6564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774">
              <a:defRPr/>
            </a:pPr>
            <a:r>
              <a:rPr lang="zh-CN" altLang="en-US" sz="2133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突出问题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4658265" y="4911369"/>
            <a:ext cx="748256" cy="6564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774">
              <a:defRPr/>
            </a:pPr>
            <a:r>
              <a:rPr lang="zh-CN" altLang="en-US" sz="2133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突出问题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9428159" y="4911369"/>
            <a:ext cx="748256" cy="6564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774">
              <a:defRPr/>
            </a:pPr>
            <a:r>
              <a:rPr lang="zh-CN" altLang="en-US" sz="2133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突出问题</a:t>
            </a:r>
          </a:p>
        </p:txBody>
      </p: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2537" y="386207"/>
            <a:ext cx="3217199" cy="564776"/>
            <a:chOff x="0" y="498275"/>
            <a:chExt cx="3217199" cy="564776"/>
          </a:xfrm>
        </p:grpSpPr>
        <p:sp>
          <p:nvSpPr>
            <p:cNvPr id="57" name="出自【趣你的PPT】(微信:qunideppt)：最优质的PPT资源库"/>
            <p:cNvSpPr txBox="1"/>
            <p:nvPr/>
          </p:nvSpPr>
          <p:spPr>
            <a:xfrm>
              <a:off x="1208857" y="549831"/>
              <a:ext cx="200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单击编辑标题</a:t>
              </a:r>
            </a:p>
          </p:txBody>
        </p:sp>
        <p:pic>
          <p:nvPicPr>
            <p:cNvPr id="5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8275"/>
              <a:ext cx="1307924" cy="564776"/>
            </a:xfrm>
            <a:prstGeom prst="rect">
              <a:avLst/>
            </a:prstGeom>
          </p:spPr>
        </p:pic>
      </p:grp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1871243" y="1577409"/>
            <a:ext cx="1638959" cy="1688232"/>
            <a:chOff x="1812661" y="1753102"/>
            <a:chExt cx="1638958" cy="1688232"/>
          </a:xfrm>
        </p:grpSpPr>
        <p:sp>
          <p:nvSpPr>
            <p:cNvPr id="43" name="出自【趣你的PPT】(微信:qunideppt)：最优质的PPT资源库"/>
            <p:cNvSpPr txBox="1"/>
            <p:nvPr/>
          </p:nvSpPr>
          <p:spPr>
            <a:xfrm>
              <a:off x="2146280" y="2154189"/>
              <a:ext cx="748256" cy="6564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8774">
                <a:defRPr/>
              </a:pPr>
              <a:r>
                <a:rPr lang="zh-CN" altLang="en-US" sz="2133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突出问题</a:t>
              </a: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812661" y="1753102"/>
              <a:ext cx="1638958" cy="1688232"/>
              <a:chOff x="358570" y="1139589"/>
              <a:chExt cx="3332367" cy="3357302"/>
            </a:xfrm>
          </p:grpSpPr>
          <p:sp>
            <p:nvSpPr>
              <p:cNvPr id="60" name="出自【趣你的PPT】(微信:qunideppt)：最优质的PPT资源库"/>
              <p:cNvSpPr/>
              <p:nvPr/>
            </p:nvSpPr>
            <p:spPr>
              <a:xfrm>
                <a:off x="358570" y="1139589"/>
                <a:ext cx="3332367" cy="3357302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61" name="出自【趣你的PPT】(微信:qunideppt)：最优质的PPT资源库"/>
              <p:cNvSpPr/>
              <p:nvPr/>
            </p:nvSpPr>
            <p:spPr>
              <a:xfrm>
                <a:off x="431290" y="1212853"/>
                <a:ext cx="3186910" cy="321075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itchFamily="34" charset="-122"/>
                </a:endParaRPr>
              </a:p>
            </p:txBody>
          </p:sp>
        </p:grpSp>
        <p:pic>
          <p:nvPicPr>
            <p:cNvPr id="6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8435" y="1795947"/>
              <a:ext cx="1567410" cy="1602543"/>
            </a:xfrm>
            <a:prstGeom prst="rect">
              <a:avLst/>
            </a:prstGeom>
          </p:spPr>
        </p:pic>
        <p:sp>
          <p:nvSpPr>
            <p:cNvPr id="63" name="出自【趣你的PPT】(微信:qunideppt)：最优质的PPT资源库"/>
            <p:cNvSpPr txBox="1"/>
            <p:nvPr/>
          </p:nvSpPr>
          <p:spPr>
            <a:xfrm>
              <a:off x="2208733" y="2046741"/>
              <a:ext cx="534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0E3778"/>
                  </a:solidFill>
                  <a:latin typeface="书体坊郭沫若字体" panose="03000509000000000000" pitchFamily="65" charset="-122"/>
                  <a:ea typeface="书体坊郭沫若字体" panose="03000509000000000000" pitchFamily="65" charset="-122"/>
                  <a:cs typeface="书体坊郭沫若字体" panose="03000509000000000000" pitchFamily="65" charset="-122"/>
                </a:rPr>
                <a:t>青</a:t>
              </a:r>
            </a:p>
          </p:txBody>
        </p:sp>
        <p:sp>
          <p:nvSpPr>
            <p:cNvPr id="64" name="出自【趣你的PPT】(微信:qunideppt)：最优质的PPT资源库"/>
            <p:cNvSpPr txBox="1"/>
            <p:nvPr/>
          </p:nvSpPr>
          <p:spPr>
            <a:xfrm>
              <a:off x="2507521" y="2163478"/>
              <a:ext cx="534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0E3778"/>
                  </a:solidFill>
                  <a:latin typeface="书体坊郭沫若字体" panose="03000509000000000000" pitchFamily="65" charset="-122"/>
                  <a:ea typeface="书体坊郭沫若字体" panose="03000509000000000000" pitchFamily="65" charset="-122"/>
                  <a:cs typeface="书体坊郭沫若字体" panose="03000509000000000000" pitchFamily="65" charset="-122"/>
                </a:rPr>
                <a:t>花</a:t>
              </a:r>
            </a:p>
          </p:txBody>
        </p:sp>
        <p:sp>
          <p:nvSpPr>
            <p:cNvPr id="65" name="出自【趣你的PPT】(微信:qunideppt)：最优质的PPT资源库"/>
            <p:cNvSpPr txBox="1"/>
            <p:nvPr/>
          </p:nvSpPr>
          <p:spPr>
            <a:xfrm>
              <a:off x="2208733" y="2410938"/>
              <a:ext cx="534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0E3778"/>
                  </a:solidFill>
                  <a:latin typeface="书体坊郭沫若字体" panose="03000509000000000000" pitchFamily="65" charset="-122"/>
                  <a:ea typeface="书体坊郭沫若字体" panose="03000509000000000000" pitchFamily="65" charset="-122"/>
                  <a:cs typeface="书体坊郭沫若字体" panose="03000509000000000000" pitchFamily="65" charset="-122"/>
                </a:rPr>
                <a:t>之</a:t>
              </a:r>
            </a:p>
          </p:txBody>
        </p:sp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2516525" y="2587138"/>
              <a:ext cx="534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0E3778"/>
                  </a:solidFill>
                  <a:latin typeface="书体坊郭沫若字体" panose="03000509000000000000" pitchFamily="65" charset="-122"/>
                  <a:ea typeface="书体坊郭沫若字体" panose="03000509000000000000" pitchFamily="65" charset="-122"/>
                  <a:cs typeface="书体坊郭沫若字体" panose="03000509000000000000" pitchFamily="65" charset="-122"/>
                </a:rPr>
                <a:t>美</a:t>
              </a:r>
            </a:p>
          </p:txBody>
        </p:sp>
        <p:pic>
          <p:nvPicPr>
            <p:cNvPr id="6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3995" y="2802224"/>
              <a:ext cx="175116" cy="184359"/>
            </a:xfrm>
            <a:prstGeom prst="rect">
              <a:avLst/>
            </a:prstGeom>
          </p:spPr>
        </p:pic>
      </p:grpSp>
      <p:grpSp>
        <p:nvGrpSpPr>
          <p:cNvPr id="68" name="Group 67出自【趣你的PPT】(微信:qunideppt)：最优质的PPT资源库"/>
          <p:cNvGrpSpPr/>
          <p:nvPr/>
        </p:nvGrpSpPr>
        <p:grpSpPr>
          <a:xfrm>
            <a:off x="6862389" y="1587915"/>
            <a:ext cx="1638959" cy="1688232"/>
            <a:chOff x="1812661" y="1753102"/>
            <a:chExt cx="1638958" cy="1688232"/>
          </a:xfrm>
        </p:grpSpPr>
        <p:sp>
          <p:nvSpPr>
            <p:cNvPr id="69" name="出自【趣你的PPT】(微信:qunideppt)：最优质的PPT资源库"/>
            <p:cNvSpPr txBox="1"/>
            <p:nvPr/>
          </p:nvSpPr>
          <p:spPr>
            <a:xfrm>
              <a:off x="2146280" y="2154189"/>
              <a:ext cx="748256" cy="6564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8774">
                <a:defRPr/>
              </a:pPr>
              <a:r>
                <a:rPr lang="zh-CN" altLang="en-US" sz="2133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突出问题</a:t>
              </a: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1812661" y="1753102"/>
              <a:ext cx="1638958" cy="1688232"/>
              <a:chOff x="358570" y="1139589"/>
              <a:chExt cx="3332367" cy="3357302"/>
            </a:xfrm>
          </p:grpSpPr>
          <p:sp>
            <p:nvSpPr>
              <p:cNvPr id="77" name="出自【趣你的PPT】(微信:qunideppt)：最优质的PPT资源库"/>
              <p:cNvSpPr/>
              <p:nvPr/>
            </p:nvSpPr>
            <p:spPr>
              <a:xfrm>
                <a:off x="358570" y="1139589"/>
                <a:ext cx="3332367" cy="3357302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78" name="出自【趣你的PPT】(微信:qunideppt)：最优质的PPT资源库"/>
              <p:cNvSpPr/>
              <p:nvPr/>
            </p:nvSpPr>
            <p:spPr>
              <a:xfrm>
                <a:off x="431290" y="1212853"/>
                <a:ext cx="3186910" cy="321075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itchFamily="34" charset="-122"/>
                </a:endParaRPr>
              </a:p>
            </p:txBody>
          </p:sp>
        </p:grpSp>
        <p:pic>
          <p:nvPicPr>
            <p:cNvPr id="7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8435" y="1795947"/>
              <a:ext cx="1567410" cy="1602543"/>
            </a:xfrm>
            <a:prstGeom prst="rect">
              <a:avLst/>
            </a:prstGeom>
          </p:spPr>
        </p:pic>
        <p:sp>
          <p:nvSpPr>
            <p:cNvPr id="72" name="出自【趣你的PPT】(微信:qunideppt)：最优质的PPT资源库"/>
            <p:cNvSpPr txBox="1"/>
            <p:nvPr/>
          </p:nvSpPr>
          <p:spPr>
            <a:xfrm>
              <a:off x="2208733" y="2046741"/>
              <a:ext cx="534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0E3778"/>
                  </a:solidFill>
                  <a:latin typeface="书体坊郭沫若字体" panose="03000509000000000000" pitchFamily="65" charset="-122"/>
                  <a:ea typeface="书体坊郭沫若字体" panose="03000509000000000000" pitchFamily="65" charset="-122"/>
                  <a:cs typeface="书体坊郭沫若字体" panose="03000509000000000000" pitchFamily="65" charset="-122"/>
                </a:rPr>
                <a:t>青</a:t>
              </a:r>
            </a:p>
          </p:txBody>
        </p:sp>
        <p:sp>
          <p:nvSpPr>
            <p:cNvPr id="73" name="出自【趣你的PPT】(微信:qunideppt)：最优质的PPT资源库"/>
            <p:cNvSpPr txBox="1"/>
            <p:nvPr/>
          </p:nvSpPr>
          <p:spPr>
            <a:xfrm>
              <a:off x="2507521" y="2163478"/>
              <a:ext cx="534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0E3778"/>
                  </a:solidFill>
                  <a:latin typeface="书体坊郭沫若字体" panose="03000509000000000000" pitchFamily="65" charset="-122"/>
                  <a:ea typeface="书体坊郭沫若字体" panose="03000509000000000000" pitchFamily="65" charset="-122"/>
                  <a:cs typeface="书体坊郭沫若字体" panose="03000509000000000000" pitchFamily="65" charset="-122"/>
                </a:rPr>
                <a:t>花</a:t>
              </a:r>
            </a:p>
          </p:txBody>
        </p:sp>
        <p:sp>
          <p:nvSpPr>
            <p:cNvPr id="74" name="出自【趣你的PPT】(微信:qunideppt)：最优质的PPT资源库"/>
            <p:cNvSpPr txBox="1"/>
            <p:nvPr/>
          </p:nvSpPr>
          <p:spPr>
            <a:xfrm>
              <a:off x="2208733" y="2410938"/>
              <a:ext cx="534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0E3778"/>
                  </a:solidFill>
                  <a:latin typeface="书体坊郭沫若字体" panose="03000509000000000000" pitchFamily="65" charset="-122"/>
                  <a:ea typeface="书体坊郭沫若字体" panose="03000509000000000000" pitchFamily="65" charset="-122"/>
                  <a:cs typeface="书体坊郭沫若字体" panose="03000509000000000000" pitchFamily="65" charset="-122"/>
                </a:rPr>
                <a:t>之</a:t>
              </a:r>
            </a:p>
          </p:txBody>
        </p:sp>
        <p:sp>
          <p:nvSpPr>
            <p:cNvPr id="75" name="出自【趣你的PPT】(微信:qunideppt)：最优质的PPT资源库"/>
            <p:cNvSpPr txBox="1"/>
            <p:nvPr/>
          </p:nvSpPr>
          <p:spPr>
            <a:xfrm>
              <a:off x="2516525" y="2587138"/>
              <a:ext cx="534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0E3778"/>
                  </a:solidFill>
                  <a:latin typeface="书体坊郭沫若字体" panose="03000509000000000000" pitchFamily="65" charset="-122"/>
                  <a:ea typeface="书体坊郭沫若字体" panose="03000509000000000000" pitchFamily="65" charset="-122"/>
                  <a:cs typeface="书体坊郭沫若字体" panose="03000509000000000000" pitchFamily="65" charset="-122"/>
                </a:rPr>
                <a:t>美</a:t>
              </a:r>
            </a:p>
          </p:txBody>
        </p:sp>
        <p:pic>
          <p:nvPicPr>
            <p:cNvPr id="7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3995" y="2802224"/>
              <a:ext cx="175116" cy="184359"/>
            </a:xfrm>
            <a:prstGeom prst="rect">
              <a:avLst/>
            </a:prstGeom>
          </p:spPr>
        </p:pic>
      </p:grpSp>
      <p:grpSp>
        <p:nvGrpSpPr>
          <p:cNvPr id="79" name="Group 78出自【趣你的PPT】(微信:qunideppt)：最优质的PPT资源库"/>
          <p:cNvGrpSpPr/>
          <p:nvPr/>
        </p:nvGrpSpPr>
        <p:grpSpPr>
          <a:xfrm>
            <a:off x="3994399" y="4619805"/>
            <a:ext cx="1638959" cy="1688232"/>
            <a:chOff x="1812661" y="1753102"/>
            <a:chExt cx="1638958" cy="1688232"/>
          </a:xfrm>
        </p:grpSpPr>
        <p:sp>
          <p:nvSpPr>
            <p:cNvPr id="80" name="出自【趣你的PPT】(微信:qunideppt)：最优质的PPT资源库"/>
            <p:cNvSpPr txBox="1"/>
            <p:nvPr/>
          </p:nvSpPr>
          <p:spPr>
            <a:xfrm>
              <a:off x="2146280" y="2154189"/>
              <a:ext cx="748256" cy="6564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8774">
                <a:defRPr/>
              </a:pPr>
              <a:r>
                <a:rPr lang="zh-CN" altLang="en-US" sz="2133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突出问题</a:t>
              </a: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1812661" y="1753102"/>
              <a:ext cx="1638958" cy="1688232"/>
              <a:chOff x="358570" y="1139589"/>
              <a:chExt cx="3332367" cy="3357302"/>
            </a:xfrm>
          </p:grpSpPr>
          <p:sp>
            <p:nvSpPr>
              <p:cNvPr id="88" name="出自【趣你的PPT】(微信:qunideppt)：最优质的PPT资源库"/>
              <p:cNvSpPr/>
              <p:nvPr/>
            </p:nvSpPr>
            <p:spPr>
              <a:xfrm>
                <a:off x="358570" y="1139589"/>
                <a:ext cx="3332367" cy="3357302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89" name="出自【趣你的PPT】(微信:qunideppt)：最优质的PPT资源库"/>
              <p:cNvSpPr/>
              <p:nvPr/>
            </p:nvSpPr>
            <p:spPr>
              <a:xfrm>
                <a:off x="431290" y="1212853"/>
                <a:ext cx="3186910" cy="321075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itchFamily="34" charset="-122"/>
                </a:endParaRPr>
              </a:p>
            </p:txBody>
          </p:sp>
        </p:grpSp>
        <p:pic>
          <p:nvPicPr>
            <p:cNvPr id="8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8435" y="1795947"/>
              <a:ext cx="1567410" cy="1602543"/>
            </a:xfrm>
            <a:prstGeom prst="rect">
              <a:avLst/>
            </a:prstGeom>
          </p:spPr>
        </p:pic>
        <p:sp>
          <p:nvSpPr>
            <p:cNvPr id="83" name="出自【趣你的PPT】(微信:qunideppt)：最优质的PPT资源库"/>
            <p:cNvSpPr txBox="1"/>
            <p:nvPr/>
          </p:nvSpPr>
          <p:spPr>
            <a:xfrm>
              <a:off x="2208733" y="2046741"/>
              <a:ext cx="534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0E3778"/>
                  </a:solidFill>
                  <a:latin typeface="书体坊郭沫若字体" panose="03000509000000000000" pitchFamily="65" charset="-122"/>
                  <a:ea typeface="书体坊郭沫若字体" panose="03000509000000000000" pitchFamily="65" charset="-122"/>
                  <a:cs typeface="书体坊郭沫若字体" panose="03000509000000000000" pitchFamily="65" charset="-122"/>
                </a:rPr>
                <a:t>青</a:t>
              </a:r>
            </a:p>
          </p:txBody>
        </p:sp>
        <p:sp>
          <p:nvSpPr>
            <p:cNvPr id="84" name="出自【趣你的PPT】(微信:qunideppt)：最优质的PPT资源库"/>
            <p:cNvSpPr txBox="1"/>
            <p:nvPr/>
          </p:nvSpPr>
          <p:spPr>
            <a:xfrm>
              <a:off x="2507521" y="2163478"/>
              <a:ext cx="534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0E3778"/>
                  </a:solidFill>
                  <a:latin typeface="书体坊郭沫若字体" panose="03000509000000000000" pitchFamily="65" charset="-122"/>
                  <a:ea typeface="书体坊郭沫若字体" panose="03000509000000000000" pitchFamily="65" charset="-122"/>
                  <a:cs typeface="书体坊郭沫若字体" panose="03000509000000000000" pitchFamily="65" charset="-122"/>
                </a:rPr>
                <a:t>花</a:t>
              </a:r>
            </a:p>
          </p:txBody>
        </p:sp>
        <p:sp>
          <p:nvSpPr>
            <p:cNvPr id="85" name="出自【趣你的PPT】(微信:qunideppt)：最优质的PPT资源库"/>
            <p:cNvSpPr txBox="1"/>
            <p:nvPr/>
          </p:nvSpPr>
          <p:spPr>
            <a:xfrm>
              <a:off x="2208733" y="2410938"/>
              <a:ext cx="534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0E3778"/>
                  </a:solidFill>
                  <a:latin typeface="书体坊郭沫若字体" panose="03000509000000000000" pitchFamily="65" charset="-122"/>
                  <a:ea typeface="书体坊郭沫若字体" panose="03000509000000000000" pitchFamily="65" charset="-122"/>
                  <a:cs typeface="书体坊郭沫若字体" panose="03000509000000000000" pitchFamily="65" charset="-122"/>
                </a:rPr>
                <a:t>之</a:t>
              </a:r>
            </a:p>
          </p:txBody>
        </p:sp>
        <p:sp>
          <p:nvSpPr>
            <p:cNvPr id="86" name="出自【趣你的PPT】(微信:qunideppt)：最优质的PPT资源库"/>
            <p:cNvSpPr txBox="1"/>
            <p:nvPr/>
          </p:nvSpPr>
          <p:spPr>
            <a:xfrm>
              <a:off x="2516525" y="2587138"/>
              <a:ext cx="534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0E3778"/>
                  </a:solidFill>
                  <a:latin typeface="书体坊郭沫若字体" panose="03000509000000000000" pitchFamily="65" charset="-122"/>
                  <a:ea typeface="书体坊郭沫若字体" panose="03000509000000000000" pitchFamily="65" charset="-122"/>
                  <a:cs typeface="书体坊郭沫若字体" panose="03000509000000000000" pitchFamily="65" charset="-122"/>
                </a:rPr>
                <a:t>美</a:t>
              </a:r>
            </a:p>
          </p:txBody>
        </p:sp>
        <p:pic>
          <p:nvPicPr>
            <p:cNvPr id="8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3995" y="2802224"/>
              <a:ext cx="175116" cy="184359"/>
            </a:xfrm>
            <a:prstGeom prst="rect">
              <a:avLst/>
            </a:prstGeom>
          </p:spPr>
        </p:pic>
      </p:grpSp>
      <p:grpSp>
        <p:nvGrpSpPr>
          <p:cNvPr id="90" name="Group 89出自【趣你的PPT】(微信:qunideppt)：最优质的PPT资源库"/>
          <p:cNvGrpSpPr/>
          <p:nvPr/>
        </p:nvGrpSpPr>
        <p:grpSpPr>
          <a:xfrm>
            <a:off x="9008390" y="4727357"/>
            <a:ext cx="1638959" cy="1688232"/>
            <a:chOff x="1812661" y="1753102"/>
            <a:chExt cx="1638958" cy="1688232"/>
          </a:xfrm>
        </p:grpSpPr>
        <p:sp>
          <p:nvSpPr>
            <p:cNvPr id="91" name="出自【趣你的PPT】(微信:qunideppt)：最优质的PPT资源库"/>
            <p:cNvSpPr txBox="1"/>
            <p:nvPr/>
          </p:nvSpPr>
          <p:spPr>
            <a:xfrm>
              <a:off x="2146280" y="2154189"/>
              <a:ext cx="748256" cy="6564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8774">
                <a:defRPr/>
              </a:pPr>
              <a:r>
                <a:rPr lang="zh-CN" altLang="en-US" sz="2133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突出问题</a:t>
              </a: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1812661" y="1753102"/>
              <a:ext cx="1638958" cy="1688232"/>
              <a:chOff x="358570" y="1139589"/>
              <a:chExt cx="3332367" cy="3357302"/>
            </a:xfrm>
          </p:grpSpPr>
          <p:sp>
            <p:nvSpPr>
              <p:cNvPr id="99" name="出自【趣你的PPT】(微信:qunideppt)：最优质的PPT资源库"/>
              <p:cNvSpPr/>
              <p:nvPr/>
            </p:nvSpPr>
            <p:spPr>
              <a:xfrm>
                <a:off x="358570" y="1139589"/>
                <a:ext cx="3332367" cy="3357302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0" name="出自【趣你的PPT】(微信:qunideppt)：最优质的PPT资源库"/>
              <p:cNvSpPr/>
              <p:nvPr/>
            </p:nvSpPr>
            <p:spPr>
              <a:xfrm>
                <a:off x="431290" y="1212853"/>
                <a:ext cx="3186910" cy="321075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itchFamily="34" charset="-122"/>
                </a:endParaRPr>
              </a:p>
            </p:txBody>
          </p:sp>
        </p:grpSp>
        <p:pic>
          <p:nvPicPr>
            <p:cNvPr id="9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8435" y="1795947"/>
              <a:ext cx="1567410" cy="1602543"/>
            </a:xfrm>
            <a:prstGeom prst="rect">
              <a:avLst/>
            </a:prstGeom>
          </p:spPr>
        </p:pic>
        <p:sp>
          <p:nvSpPr>
            <p:cNvPr id="94" name="出自【趣你的PPT】(微信:qunideppt)：最优质的PPT资源库"/>
            <p:cNvSpPr txBox="1"/>
            <p:nvPr/>
          </p:nvSpPr>
          <p:spPr>
            <a:xfrm>
              <a:off x="2208733" y="2046741"/>
              <a:ext cx="534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0E3778"/>
                  </a:solidFill>
                  <a:latin typeface="书体坊郭沫若字体" panose="03000509000000000000" pitchFamily="65" charset="-122"/>
                  <a:ea typeface="书体坊郭沫若字体" panose="03000509000000000000" pitchFamily="65" charset="-122"/>
                  <a:cs typeface="书体坊郭沫若字体" panose="03000509000000000000" pitchFamily="65" charset="-122"/>
                </a:rPr>
                <a:t>青</a:t>
              </a:r>
            </a:p>
          </p:txBody>
        </p:sp>
        <p:sp>
          <p:nvSpPr>
            <p:cNvPr id="95" name="出自【趣你的PPT】(微信:qunideppt)：最优质的PPT资源库"/>
            <p:cNvSpPr txBox="1"/>
            <p:nvPr/>
          </p:nvSpPr>
          <p:spPr>
            <a:xfrm>
              <a:off x="2507521" y="2163478"/>
              <a:ext cx="534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0E3778"/>
                  </a:solidFill>
                  <a:latin typeface="书体坊郭沫若字体" panose="03000509000000000000" pitchFamily="65" charset="-122"/>
                  <a:ea typeface="书体坊郭沫若字体" panose="03000509000000000000" pitchFamily="65" charset="-122"/>
                  <a:cs typeface="书体坊郭沫若字体" panose="03000509000000000000" pitchFamily="65" charset="-122"/>
                </a:rPr>
                <a:t>花</a:t>
              </a:r>
            </a:p>
          </p:txBody>
        </p:sp>
        <p:sp>
          <p:nvSpPr>
            <p:cNvPr id="96" name="出自【趣你的PPT】(微信:qunideppt)：最优质的PPT资源库"/>
            <p:cNvSpPr txBox="1"/>
            <p:nvPr/>
          </p:nvSpPr>
          <p:spPr>
            <a:xfrm>
              <a:off x="2208733" y="2410938"/>
              <a:ext cx="534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0E3778"/>
                  </a:solidFill>
                  <a:latin typeface="书体坊郭沫若字体" panose="03000509000000000000" pitchFamily="65" charset="-122"/>
                  <a:ea typeface="书体坊郭沫若字体" panose="03000509000000000000" pitchFamily="65" charset="-122"/>
                  <a:cs typeface="书体坊郭沫若字体" panose="03000509000000000000" pitchFamily="65" charset="-122"/>
                </a:rPr>
                <a:t>之</a:t>
              </a:r>
            </a:p>
          </p:txBody>
        </p:sp>
        <p:sp>
          <p:nvSpPr>
            <p:cNvPr id="97" name="出自【趣你的PPT】(微信:qunideppt)：最优质的PPT资源库"/>
            <p:cNvSpPr txBox="1"/>
            <p:nvPr/>
          </p:nvSpPr>
          <p:spPr>
            <a:xfrm>
              <a:off x="2516525" y="2587138"/>
              <a:ext cx="534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0E3778"/>
                  </a:solidFill>
                  <a:latin typeface="书体坊郭沫若字体" panose="03000509000000000000" pitchFamily="65" charset="-122"/>
                  <a:ea typeface="书体坊郭沫若字体" panose="03000509000000000000" pitchFamily="65" charset="-122"/>
                  <a:cs typeface="书体坊郭沫若字体" panose="03000509000000000000" pitchFamily="65" charset="-122"/>
                </a:rPr>
                <a:t>美</a:t>
              </a:r>
            </a:p>
          </p:txBody>
        </p:sp>
        <p:pic>
          <p:nvPicPr>
            <p:cNvPr id="9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3995" y="2802224"/>
              <a:ext cx="175116" cy="184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518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3596047" y="1330809"/>
            <a:ext cx="4985032" cy="4544735"/>
            <a:chOff x="3659093" y="1330809"/>
            <a:chExt cx="4985032" cy="4544736"/>
          </a:xfrm>
        </p:grpSpPr>
        <p:grpSp>
          <p:nvGrpSpPr>
            <p:cNvPr id="7" name="组合 6"/>
            <p:cNvGrpSpPr/>
            <p:nvPr/>
          </p:nvGrpSpPr>
          <p:grpSpPr>
            <a:xfrm>
              <a:off x="4675893" y="1330809"/>
              <a:ext cx="2951433" cy="3582522"/>
              <a:chOff x="4644369" y="1330809"/>
              <a:chExt cx="2951433" cy="3582522"/>
            </a:xfrm>
          </p:grpSpPr>
          <p:pic>
            <p:nvPicPr>
              <p:cNvPr id="9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7416" y="3666095"/>
                <a:ext cx="2888386" cy="1247236"/>
              </a:xfrm>
              <a:prstGeom prst="rect">
                <a:avLst/>
              </a:prstGeom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4644385" y="1330809"/>
                <a:ext cx="2888370" cy="2975202"/>
                <a:chOff x="358570" y="1139589"/>
                <a:chExt cx="3332367" cy="3357302"/>
              </a:xfrm>
            </p:grpSpPr>
            <p:sp>
              <p:nvSpPr>
                <p:cNvPr id="3" name="出自【趣你的PPT】(微信:qunideppt)：最优质的PPT资源库"/>
                <p:cNvSpPr/>
                <p:nvPr/>
              </p:nvSpPr>
              <p:spPr>
                <a:xfrm>
                  <a:off x="358570" y="1139589"/>
                  <a:ext cx="3332367" cy="3357302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4" name="出自【趣你的PPT】(微信:qunideppt)：最优质的PPT资源库"/>
                <p:cNvSpPr/>
                <p:nvPr/>
              </p:nvSpPr>
              <p:spPr>
                <a:xfrm>
                  <a:off x="431290" y="1212853"/>
                  <a:ext cx="3186910" cy="3210756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itchFamily="34" charset="-122"/>
                  </a:endParaRPr>
                </a:p>
              </p:txBody>
            </p:sp>
          </p:grpSp>
          <p:pic>
            <p:nvPicPr>
              <p:cNvPr id="8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4369" y="1424301"/>
                <a:ext cx="2852522" cy="2849240"/>
              </a:xfrm>
              <a:prstGeom prst="rect">
                <a:avLst/>
              </a:prstGeom>
            </p:spPr>
          </p:pic>
          <p:sp>
            <p:nvSpPr>
              <p:cNvPr id="5" name="出自【趣你的PPT】(微信:qunideppt)：最优质的PPT资源库"/>
              <p:cNvSpPr txBox="1"/>
              <p:nvPr/>
            </p:nvSpPr>
            <p:spPr>
              <a:xfrm>
                <a:off x="5408978" y="2063972"/>
                <a:ext cx="136091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600" dirty="0">
                    <a:solidFill>
                      <a:srgbClr val="3567CE"/>
                    </a:solidFill>
                    <a:latin typeface="书体坊郭沫若字体" panose="03000509000000000000" pitchFamily="65" charset="-122"/>
                    <a:ea typeface="书体坊郭沫若字体" panose="03000509000000000000" pitchFamily="65" charset="-122"/>
                    <a:cs typeface="书体坊郭沫若字体" panose="03000509000000000000" pitchFamily="65" charset="-122"/>
                  </a:rPr>
                  <a:t>贰</a:t>
                </a:r>
              </a:p>
            </p:txBody>
          </p:sp>
        </p:grpSp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3659093" y="4952215"/>
              <a:ext cx="49850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5400" b="1" dirty="0">
                  <a:solidFill>
                    <a:srgbClr val="3567CE"/>
                  </a:solidFill>
                  <a:latin typeface="李旭科毛笔行书" panose="02010600030101010101" pitchFamily="2" charset="-122"/>
                  <a:ea typeface="李旭科毛笔行书" panose="02010600030101010101" pitchFamily="2" charset="-122"/>
                </a:rPr>
                <a:t>选题目的与意义</a:t>
              </a:r>
            </a:p>
          </p:txBody>
        </p:sp>
      </p:grpSp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877" y="1406393"/>
            <a:ext cx="2652124" cy="3722048"/>
          </a:xfrm>
          <a:prstGeom prst="rect">
            <a:avLst/>
          </a:prstGeom>
        </p:spPr>
      </p:pic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876" y="1406393"/>
            <a:ext cx="2652124" cy="372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7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3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4E79"/>
      </a:accent1>
      <a:accent2>
        <a:srgbClr val="D8D8D8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主题">
  <a:themeElements>
    <a:clrScheme name="自定义 22">
      <a:dk1>
        <a:srgbClr val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0206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主题">
  <a:themeElements>
    <a:clrScheme name="自定义 3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4E79"/>
      </a:accent1>
      <a:accent2>
        <a:srgbClr val="D8D8D8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2468</Words>
  <Application>Microsoft Office PowerPoint</Application>
  <PresentationFormat>宽屏</PresentationFormat>
  <Paragraphs>248</Paragraphs>
  <Slides>29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Roboto Condensed</vt:lpstr>
      <vt:lpstr>方正大黑简体</vt:lpstr>
      <vt:lpstr>金桥繁隶书</vt:lpstr>
      <vt:lpstr>李旭科毛笔行书</vt:lpstr>
      <vt:lpstr>书体坊郭沫若字体</vt:lpstr>
      <vt:lpstr>宋体</vt:lpstr>
      <vt:lpstr>微软雅黑</vt:lpstr>
      <vt:lpstr>幼圆</vt:lpstr>
      <vt:lpstr>Arial</vt:lpstr>
      <vt:lpstr>Calibri</vt:lpstr>
      <vt:lpstr>Calibri Light</vt:lpstr>
      <vt:lpstr>Office 主题</vt:lpstr>
      <vt:lpstr>Office 主题​​</vt:lpstr>
      <vt:lpstr>2_Office 主题</vt:lpstr>
      <vt:lpstr>6_Office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chentianping</cp:lastModifiedBy>
  <cp:revision>47</cp:revision>
  <dcterms:created xsi:type="dcterms:W3CDTF">2015-05-05T08:02:14Z</dcterms:created>
  <dcterms:modified xsi:type="dcterms:W3CDTF">2017-03-13T02:44:47Z</dcterms:modified>
</cp:coreProperties>
</file>